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650" r:id="rId2"/>
    <p:sldMasterId id="2147483651" r:id="rId3"/>
    <p:sldMasterId id="2147484137" r:id="rId4"/>
  </p:sldMasterIdLst>
  <p:notesMasterIdLst>
    <p:notesMasterId r:id="rId46"/>
  </p:notesMasterIdLst>
  <p:handoutMasterIdLst>
    <p:handoutMasterId r:id="rId47"/>
  </p:handoutMasterIdLst>
  <p:sldIdLst>
    <p:sldId id="694" r:id="rId5"/>
    <p:sldId id="847" r:id="rId6"/>
    <p:sldId id="792" r:id="rId7"/>
    <p:sldId id="834" r:id="rId8"/>
    <p:sldId id="836" r:id="rId9"/>
    <p:sldId id="835" r:id="rId10"/>
    <p:sldId id="824" r:id="rId11"/>
    <p:sldId id="734" r:id="rId12"/>
    <p:sldId id="837" r:id="rId13"/>
    <p:sldId id="848" r:id="rId14"/>
    <p:sldId id="839" r:id="rId15"/>
    <p:sldId id="841" r:id="rId16"/>
    <p:sldId id="842" r:id="rId17"/>
    <p:sldId id="843" r:id="rId18"/>
    <p:sldId id="844" r:id="rId19"/>
    <p:sldId id="808" r:id="rId20"/>
    <p:sldId id="736" r:id="rId21"/>
    <p:sldId id="723" r:id="rId22"/>
    <p:sldId id="764" r:id="rId23"/>
    <p:sldId id="826" r:id="rId24"/>
    <p:sldId id="829" r:id="rId25"/>
    <p:sldId id="853" r:id="rId26"/>
    <p:sldId id="845" r:id="rId27"/>
    <p:sldId id="818" r:id="rId28"/>
    <p:sldId id="798" r:id="rId29"/>
    <p:sldId id="799" r:id="rId30"/>
    <p:sldId id="800" r:id="rId31"/>
    <p:sldId id="825" r:id="rId32"/>
    <p:sldId id="849" r:id="rId33"/>
    <p:sldId id="828" r:id="rId34"/>
    <p:sldId id="797" r:id="rId35"/>
    <p:sldId id="778" r:id="rId36"/>
    <p:sldId id="850" r:id="rId37"/>
    <p:sldId id="780" r:id="rId38"/>
    <p:sldId id="819" r:id="rId39"/>
    <p:sldId id="851" r:id="rId40"/>
    <p:sldId id="852" r:id="rId41"/>
    <p:sldId id="785" r:id="rId42"/>
    <p:sldId id="833" r:id="rId43"/>
    <p:sldId id="830" r:id="rId44"/>
    <p:sldId id="831" r:id="rId45"/>
  </p:sldIdLst>
  <p:sldSz cx="9144000" cy="6858000" type="screen4x3"/>
  <p:notesSz cx="7315200" cy="9601200"/>
  <p:custDataLst>
    <p:tags r:id="rId4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Book Antiqu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3333"/>
    <a:srgbClr val="1C1C1C"/>
    <a:srgbClr val="DDDDDD"/>
    <a:srgbClr val="00FFFF"/>
    <a:srgbClr val="99FF99"/>
    <a:srgbClr val="99003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8" autoAdjust="0"/>
    <p:restoredTop sz="86438" autoAdjust="0"/>
  </p:normalViewPr>
  <p:slideViewPr>
    <p:cSldViewPr snapToGrid="0">
      <p:cViewPr varScale="1">
        <p:scale>
          <a:sx n="92" d="100"/>
          <a:sy n="92" d="100"/>
        </p:scale>
        <p:origin x="-33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638" y="-11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774E42-EF12-134C-AE02-85DE02682092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6C6518-4532-1B41-BA3B-E7A89A9CFFB4}">
      <dgm:prSet custT="1"/>
      <dgm:spPr/>
      <dgm:t>
        <a:bodyPr/>
        <a:lstStyle/>
        <a:p>
          <a:pPr algn="ctr" rtl="0"/>
          <a:r>
            <a:rPr lang="en-US" sz="5400" dirty="0" smtClean="0"/>
            <a:t>they’re empty!</a:t>
          </a:r>
          <a:endParaRPr lang="en-US" sz="5400" i="1" dirty="0"/>
        </a:p>
      </dgm:t>
    </dgm:pt>
    <dgm:pt modelId="{C1F3B948-D612-5649-A89F-7E8B240B2BDC}" type="parTrans" cxnId="{E32208E4-6077-9442-B0ED-B917E6A8F8CB}">
      <dgm:prSet/>
      <dgm:spPr/>
      <dgm:t>
        <a:bodyPr/>
        <a:lstStyle/>
        <a:p>
          <a:pPr algn="ctr"/>
          <a:endParaRPr lang="en-US" sz="4400"/>
        </a:p>
      </dgm:t>
    </dgm:pt>
    <dgm:pt modelId="{57E09809-6D8D-1E47-AED2-9044B90692CF}" type="sibTrans" cxnId="{E32208E4-6077-9442-B0ED-B917E6A8F8CB}">
      <dgm:prSet/>
      <dgm:spPr/>
      <dgm:t>
        <a:bodyPr/>
        <a:lstStyle/>
        <a:p>
          <a:pPr algn="ctr"/>
          <a:endParaRPr lang="en-US" sz="4400"/>
        </a:p>
      </dgm:t>
    </dgm:pt>
    <dgm:pt modelId="{082C5BEC-081A-3B40-8CAF-21D442B79B9D}" type="pres">
      <dgm:prSet presAssocID="{E0774E42-EF12-134C-AE02-85DE026820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F296AC-7314-B14A-8759-109CB3E88A20}" type="pres">
      <dgm:prSet presAssocID="{E26C6518-4532-1B41-BA3B-E7A89A9CFFB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2208E4-6077-9442-B0ED-B917E6A8F8CB}" srcId="{E0774E42-EF12-134C-AE02-85DE02682092}" destId="{E26C6518-4532-1B41-BA3B-E7A89A9CFFB4}" srcOrd="0" destOrd="0" parTransId="{C1F3B948-D612-5649-A89F-7E8B240B2BDC}" sibTransId="{57E09809-6D8D-1E47-AED2-9044B90692CF}"/>
    <dgm:cxn modelId="{46E3F9C5-FD95-5247-ADB8-4F27EB81CFAE}" type="presOf" srcId="{E26C6518-4532-1B41-BA3B-E7A89A9CFFB4}" destId="{F5F296AC-7314-B14A-8759-109CB3E88A20}" srcOrd="0" destOrd="0" presId="urn:microsoft.com/office/officeart/2005/8/layout/vList2"/>
    <dgm:cxn modelId="{24A1A0B7-D651-924E-8994-F0258CDAE375}" type="presOf" srcId="{E0774E42-EF12-134C-AE02-85DE02682092}" destId="{082C5BEC-081A-3B40-8CAF-21D442B79B9D}" srcOrd="0" destOrd="0" presId="urn:microsoft.com/office/officeart/2005/8/layout/vList2"/>
    <dgm:cxn modelId="{CDC75CD5-95AE-AA44-94FB-2D05E819634F}" type="presParOf" srcId="{082C5BEC-081A-3B40-8CAF-21D442B79B9D}" destId="{F5F296AC-7314-B14A-8759-109CB3E88A2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774E42-EF12-134C-AE02-85DE02682092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6C6518-4532-1B41-BA3B-E7A89A9CFFB4}">
      <dgm:prSet custT="1"/>
      <dgm:spPr/>
      <dgm:t>
        <a:bodyPr/>
        <a:lstStyle/>
        <a:p>
          <a:pPr algn="ctr" rtl="0"/>
          <a:r>
            <a:rPr lang="en-US" sz="5400" smtClean="0"/>
            <a:t>they’re empty!</a:t>
          </a:r>
          <a:endParaRPr lang="en-US" sz="5400" i="1" dirty="0"/>
        </a:p>
      </dgm:t>
    </dgm:pt>
    <dgm:pt modelId="{C1F3B948-D612-5649-A89F-7E8B240B2BDC}" type="parTrans" cxnId="{E32208E4-6077-9442-B0ED-B917E6A8F8CB}">
      <dgm:prSet/>
      <dgm:spPr/>
      <dgm:t>
        <a:bodyPr/>
        <a:lstStyle/>
        <a:p>
          <a:pPr algn="ctr"/>
          <a:endParaRPr lang="en-US" sz="4400"/>
        </a:p>
      </dgm:t>
    </dgm:pt>
    <dgm:pt modelId="{57E09809-6D8D-1E47-AED2-9044B90692CF}" type="sibTrans" cxnId="{E32208E4-6077-9442-B0ED-B917E6A8F8CB}">
      <dgm:prSet/>
      <dgm:spPr/>
      <dgm:t>
        <a:bodyPr/>
        <a:lstStyle/>
        <a:p>
          <a:pPr algn="ctr"/>
          <a:endParaRPr lang="en-US" sz="4400"/>
        </a:p>
      </dgm:t>
    </dgm:pt>
    <dgm:pt modelId="{082C5BEC-081A-3B40-8CAF-21D442B79B9D}" type="pres">
      <dgm:prSet presAssocID="{E0774E42-EF12-134C-AE02-85DE026820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F296AC-7314-B14A-8759-109CB3E88A20}" type="pres">
      <dgm:prSet presAssocID="{E26C6518-4532-1B41-BA3B-E7A89A9CFFB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29BDCF-D37D-D84E-B30E-19212A726DAC}" type="presOf" srcId="{E26C6518-4532-1B41-BA3B-E7A89A9CFFB4}" destId="{F5F296AC-7314-B14A-8759-109CB3E88A20}" srcOrd="0" destOrd="0" presId="urn:microsoft.com/office/officeart/2005/8/layout/vList2"/>
    <dgm:cxn modelId="{E32208E4-6077-9442-B0ED-B917E6A8F8CB}" srcId="{E0774E42-EF12-134C-AE02-85DE02682092}" destId="{E26C6518-4532-1B41-BA3B-E7A89A9CFFB4}" srcOrd="0" destOrd="0" parTransId="{C1F3B948-D612-5649-A89F-7E8B240B2BDC}" sibTransId="{57E09809-6D8D-1E47-AED2-9044B90692CF}"/>
    <dgm:cxn modelId="{D63767C1-D303-6542-B768-DD3D068A724A}" type="presOf" srcId="{E0774E42-EF12-134C-AE02-85DE02682092}" destId="{082C5BEC-081A-3B40-8CAF-21D442B79B9D}" srcOrd="0" destOrd="0" presId="urn:microsoft.com/office/officeart/2005/8/layout/vList2"/>
    <dgm:cxn modelId="{8B9FDF9A-6200-2F46-8AEC-89B25F5B2FFF}" type="presParOf" srcId="{082C5BEC-081A-3B40-8CAF-21D442B79B9D}" destId="{F5F296AC-7314-B14A-8759-109CB3E88A2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774E42-EF12-134C-AE02-85DE02682092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6C6518-4532-1B41-BA3B-E7A89A9CFFB4}">
      <dgm:prSet custT="1"/>
      <dgm:spPr/>
      <dgm:t>
        <a:bodyPr/>
        <a:lstStyle/>
        <a:p>
          <a:pPr algn="ctr" rtl="0"/>
          <a:r>
            <a:rPr lang="en-US" sz="2400" dirty="0" smtClean="0"/>
            <a:t>size distributions </a:t>
          </a:r>
          <a:r>
            <a:rPr lang="en-US" sz="2000" i="1" dirty="0" smtClean="0"/>
            <a:t>(Lee &amp; Park 2006)</a:t>
          </a:r>
          <a:endParaRPr lang="en-US" sz="2400" i="1" dirty="0"/>
        </a:p>
      </dgm:t>
    </dgm:pt>
    <dgm:pt modelId="{C1F3B948-D612-5649-A89F-7E8B240B2BDC}" type="parTrans" cxnId="{E32208E4-6077-9442-B0ED-B917E6A8F8CB}">
      <dgm:prSet/>
      <dgm:spPr/>
      <dgm:t>
        <a:bodyPr/>
        <a:lstStyle/>
        <a:p>
          <a:pPr algn="ctr"/>
          <a:endParaRPr lang="en-US"/>
        </a:p>
      </dgm:t>
    </dgm:pt>
    <dgm:pt modelId="{57E09809-6D8D-1E47-AED2-9044B90692CF}" type="sibTrans" cxnId="{E32208E4-6077-9442-B0ED-B917E6A8F8CB}">
      <dgm:prSet/>
      <dgm:spPr/>
      <dgm:t>
        <a:bodyPr/>
        <a:lstStyle/>
        <a:p>
          <a:pPr algn="ctr"/>
          <a:endParaRPr lang="en-US"/>
        </a:p>
      </dgm:t>
    </dgm:pt>
    <dgm:pt modelId="{3CA4AF56-18C3-CA44-BDD0-EAA4D28994F1}">
      <dgm:prSet custT="1"/>
      <dgm:spPr/>
      <dgm:t>
        <a:bodyPr/>
        <a:lstStyle/>
        <a:p>
          <a:pPr algn="ctr" rtl="0"/>
          <a:r>
            <a:rPr lang="en-US" sz="2400" dirty="0" smtClean="0"/>
            <a:t>ellipticity distributions </a:t>
          </a:r>
          <a:r>
            <a:rPr lang="en-US" sz="2000" i="1" dirty="0" smtClean="0"/>
            <a:t>(</a:t>
          </a:r>
          <a:r>
            <a:rPr lang="en-US" sz="2000" i="1" dirty="0" err="1" smtClean="0"/>
            <a:t>Bos</a:t>
          </a:r>
          <a:r>
            <a:rPr lang="en-US" sz="2000" i="1" dirty="0" smtClean="0"/>
            <a:t> et al. 2012)</a:t>
          </a:r>
          <a:endParaRPr lang="en-US" sz="2000" dirty="0"/>
        </a:p>
      </dgm:t>
    </dgm:pt>
    <dgm:pt modelId="{191D06E8-E6CC-CE4E-A210-7479CD45238A}" type="parTrans" cxnId="{EA7E28B1-47AD-4A43-B9B1-BD4A51D2D71D}">
      <dgm:prSet/>
      <dgm:spPr/>
      <dgm:t>
        <a:bodyPr/>
        <a:lstStyle/>
        <a:p>
          <a:pPr algn="ctr"/>
          <a:endParaRPr lang="en-US"/>
        </a:p>
      </dgm:t>
    </dgm:pt>
    <dgm:pt modelId="{1A380742-D395-0C4D-A490-59705F2B1F6B}" type="sibTrans" cxnId="{EA7E28B1-47AD-4A43-B9B1-BD4A51D2D71D}">
      <dgm:prSet/>
      <dgm:spPr/>
      <dgm:t>
        <a:bodyPr/>
        <a:lstStyle/>
        <a:p>
          <a:pPr algn="ctr"/>
          <a:endParaRPr lang="en-US"/>
        </a:p>
      </dgm:t>
    </dgm:pt>
    <dgm:pt modelId="{11136225-114D-8345-8A4A-ADA5D70FDA18}">
      <dgm:prSet custT="1"/>
      <dgm:spPr/>
      <dgm:t>
        <a:bodyPr/>
        <a:lstStyle/>
        <a:p>
          <a:pPr algn="ctr" rtl="0"/>
          <a:r>
            <a:rPr lang="pl-PL" sz="2400" dirty="0" err="1" smtClean="0"/>
            <a:t>Alcock-Paczynski</a:t>
          </a:r>
          <a:r>
            <a:rPr lang="pl-PL" sz="2400" dirty="0" smtClean="0"/>
            <a:t> test </a:t>
          </a:r>
          <a:r>
            <a:rPr lang="en-US" sz="2000" i="1" dirty="0" smtClean="0"/>
            <a:t>(Sutter et al. 2012)</a:t>
          </a:r>
          <a:endParaRPr lang="pl-PL" sz="2000" dirty="0"/>
        </a:p>
      </dgm:t>
    </dgm:pt>
    <dgm:pt modelId="{44D13090-B63C-F047-A5F6-3B738E8624A8}" type="parTrans" cxnId="{762D59EB-90B3-E644-953B-3D008B52CB80}">
      <dgm:prSet/>
      <dgm:spPr/>
      <dgm:t>
        <a:bodyPr/>
        <a:lstStyle/>
        <a:p>
          <a:pPr algn="ctr"/>
          <a:endParaRPr lang="en-US"/>
        </a:p>
      </dgm:t>
    </dgm:pt>
    <dgm:pt modelId="{28AC36C2-AB3B-C147-B60F-96644FBA6095}" type="sibTrans" cxnId="{762D59EB-90B3-E644-953B-3D008B52CB80}">
      <dgm:prSet/>
      <dgm:spPr/>
      <dgm:t>
        <a:bodyPr/>
        <a:lstStyle/>
        <a:p>
          <a:pPr algn="ctr"/>
          <a:endParaRPr lang="en-US"/>
        </a:p>
      </dgm:t>
    </dgm:pt>
    <dgm:pt modelId="{B44045DE-6702-2D41-8FC3-30ABF113FA0D}">
      <dgm:prSet custT="1"/>
      <dgm:spPr/>
      <dgm:t>
        <a:bodyPr/>
        <a:lstStyle/>
        <a:p>
          <a:pPr algn="ctr" rtl="0"/>
          <a:r>
            <a:rPr lang="en-US" sz="2400" dirty="0" smtClean="0"/>
            <a:t>integrated Sachs-Wolfe effect </a:t>
          </a:r>
          <a:r>
            <a:rPr lang="en-US" sz="2000" i="1" dirty="0" smtClean="0"/>
            <a:t>(Planck Collaboration 2013)</a:t>
          </a:r>
          <a:endParaRPr lang="en-US" sz="2400" i="1" dirty="0"/>
        </a:p>
      </dgm:t>
    </dgm:pt>
    <dgm:pt modelId="{801210C7-1CB2-9D47-A45C-3DF023C2103C}" type="parTrans" cxnId="{70D40C3B-8B01-9F49-99BC-64E3B5DCF86E}">
      <dgm:prSet/>
      <dgm:spPr/>
      <dgm:t>
        <a:bodyPr/>
        <a:lstStyle/>
        <a:p>
          <a:pPr algn="ctr"/>
          <a:endParaRPr lang="en-US"/>
        </a:p>
      </dgm:t>
    </dgm:pt>
    <dgm:pt modelId="{C64553CD-263B-A642-BF08-1ABB21A05F27}" type="sibTrans" cxnId="{70D40C3B-8B01-9F49-99BC-64E3B5DCF86E}">
      <dgm:prSet/>
      <dgm:spPr/>
      <dgm:t>
        <a:bodyPr/>
        <a:lstStyle/>
        <a:p>
          <a:pPr algn="ctr"/>
          <a:endParaRPr lang="en-US"/>
        </a:p>
      </dgm:t>
    </dgm:pt>
    <dgm:pt modelId="{62FC10C9-6216-A946-9882-DB54497E8F74}">
      <dgm:prSet custT="1"/>
      <dgm:spPr/>
      <dgm:t>
        <a:bodyPr/>
        <a:lstStyle/>
        <a:p>
          <a:pPr algn="ctr" rtl="0"/>
          <a:r>
            <a:rPr lang="en-US" sz="2400" dirty="0" smtClean="0"/>
            <a:t>fifth forces and f(R) gravity </a:t>
          </a:r>
          <a:r>
            <a:rPr lang="en-US" sz="2000" i="1" dirty="0" smtClean="0"/>
            <a:t>(Li et al. 2012)</a:t>
          </a:r>
          <a:endParaRPr lang="en-US" sz="2400" i="1" dirty="0"/>
        </a:p>
      </dgm:t>
    </dgm:pt>
    <dgm:pt modelId="{190EC798-DDD9-6D4D-BF5E-92E7BF7F88A1}" type="parTrans" cxnId="{D1FDC355-189C-744C-BF8F-F2F5EDF80425}">
      <dgm:prSet/>
      <dgm:spPr/>
      <dgm:t>
        <a:bodyPr/>
        <a:lstStyle/>
        <a:p>
          <a:pPr algn="ctr"/>
          <a:endParaRPr lang="en-US"/>
        </a:p>
      </dgm:t>
    </dgm:pt>
    <dgm:pt modelId="{9C28BF4E-DFCA-B649-921A-5C720A4E0CE7}" type="sibTrans" cxnId="{D1FDC355-189C-744C-BF8F-F2F5EDF80425}">
      <dgm:prSet/>
      <dgm:spPr/>
      <dgm:t>
        <a:bodyPr/>
        <a:lstStyle/>
        <a:p>
          <a:pPr algn="ctr"/>
          <a:endParaRPr lang="en-US"/>
        </a:p>
      </dgm:t>
    </dgm:pt>
    <dgm:pt modelId="{8E673BC9-0EA9-BC48-99B4-AF06113D5007}">
      <dgm:prSet custT="1"/>
      <dgm:spPr/>
      <dgm:t>
        <a:bodyPr/>
        <a:lstStyle/>
        <a:p>
          <a:pPr algn="ctr" rtl="0"/>
          <a:r>
            <a:rPr lang="en-US" sz="2200" dirty="0" smtClean="0"/>
            <a:t>environmental dependence of galaxy metallicities </a:t>
          </a:r>
          <a:r>
            <a:rPr lang="en-US" sz="2000" i="1" dirty="0" smtClean="0"/>
            <a:t>(</a:t>
          </a:r>
          <a:r>
            <a:rPr lang="en-US" sz="2000" i="1" dirty="0" err="1" smtClean="0"/>
            <a:t>Hoeft</a:t>
          </a:r>
          <a:r>
            <a:rPr lang="en-US" sz="2000" i="1" dirty="0" smtClean="0"/>
            <a:t> et al. 2006)</a:t>
          </a:r>
          <a:r>
            <a:rPr lang="en-US" sz="2200" dirty="0" smtClean="0"/>
            <a:t> </a:t>
          </a:r>
          <a:endParaRPr lang="en-US" sz="2200" dirty="0"/>
        </a:p>
      </dgm:t>
    </dgm:pt>
    <dgm:pt modelId="{2B322240-2E39-D140-AAA7-F487B44BF6CF}" type="parTrans" cxnId="{C8249B4C-0934-B047-BEFE-03B86B2962F6}">
      <dgm:prSet/>
      <dgm:spPr/>
      <dgm:t>
        <a:bodyPr/>
        <a:lstStyle/>
        <a:p>
          <a:pPr algn="ctr"/>
          <a:endParaRPr lang="en-US"/>
        </a:p>
      </dgm:t>
    </dgm:pt>
    <dgm:pt modelId="{9BF7DADB-E4B6-F242-8D05-0851DAD3D39C}" type="sibTrans" cxnId="{C8249B4C-0934-B047-BEFE-03B86B2962F6}">
      <dgm:prSet/>
      <dgm:spPr/>
      <dgm:t>
        <a:bodyPr/>
        <a:lstStyle/>
        <a:p>
          <a:pPr algn="ctr"/>
          <a:endParaRPr lang="en-US"/>
        </a:p>
      </dgm:t>
    </dgm:pt>
    <dgm:pt modelId="{85CF0916-2220-6749-9AB3-1BA94608C2EB}">
      <dgm:prSet custT="1"/>
      <dgm:spPr/>
      <dgm:t>
        <a:bodyPr/>
        <a:lstStyle/>
        <a:p>
          <a:pPr algn="ctr" rtl="0"/>
          <a:r>
            <a:rPr lang="en-US" sz="2400" dirty="0" smtClean="0"/>
            <a:t>origins of large-scale magnetic fields </a:t>
          </a:r>
          <a:r>
            <a:rPr lang="en-US" sz="2000" i="1" dirty="0" smtClean="0"/>
            <a:t>(</a:t>
          </a:r>
          <a:r>
            <a:rPr lang="en-US" sz="2000" i="1" dirty="0" err="1" smtClean="0"/>
            <a:t>Neronov</a:t>
          </a:r>
          <a:r>
            <a:rPr lang="en-US" sz="2000" i="1" dirty="0" smtClean="0"/>
            <a:t> &amp; </a:t>
          </a:r>
          <a:r>
            <a:rPr lang="en-US" sz="2000" i="1" dirty="0" err="1" smtClean="0"/>
            <a:t>Vovk</a:t>
          </a:r>
          <a:r>
            <a:rPr lang="en-US" sz="2000" i="1" dirty="0" smtClean="0"/>
            <a:t> 2010)</a:t>
          </a:r>
          <a:endParaRPr lang="en-US" sz="2000" i="1" dirty="0"/>
        </a:p>
      </dgm:t>
    </dgm:pt>
    <dgm:pt modelId="{C16D2677-5110-5E4F-B920-D913EFB26473}" type="parTrans" cxnId="{A25796BB-1AF5-C047-879C-A9A69D4F0E95}">
      <dgm:prSet/>
      <dgm:spPr/>
      <dgm:t>
        <a:bodyPr/>
        <a:lstStyle/>
        <a:p>
          <a:pPr algn="ctr"/>
          <a:endParaRPr lang="en-US"/>
        </a:p>
      </dgm:t>
    </dgm:pt>
    <dgm:pt modelId="{1CDEF1D8-BE1A-C549-9D49-715892526F36}" type="sibTrans" cxnId="{A25796BB-1AF5-C047-879C-A9A69D4F0E95}">
      <dgm:prSet/>
      <dgm:spPr/>
      <dgm:t>
        <a:bodyPr/>
        <a:lstStyle/>
        <a:p>
          <a:pPr algn="ctr"/>
          <a:endParaRPr lang="en-US"/>
        </a:p>
      </dgm:t>
    </dgm:pt>
    <dgm:pt modelId="{7CEA99EC-2451-FB4F-A27C-8D63FABD585E}">
      <dgm:prSet custT="1"/>
      <dgm:spPr/>
      <dgm:t>
        <a:bodyPr/>
        <a:lstStyle/>
        <a:p>
          <a:pPr algn="ctr" rtl="0"/>
          <a:r>
            <a:rPr lang="en-US" sz="2400" dirty="0" smtClean="0"/>
            <a:t>weak anti-lensing </a:t>
          </a:r>
          <a:r>
            <a:rPr lang="en-US" sz="2000" i="1" dirty="0" smtClean="0"/>
            <a:t>(Melchior et al. 2013)</a:t>
          </a:r>
          <a:endParaRPr lang="en-US" sz="2400" i="1" dirty="0"/>
        </a:p>
      </dgm:t>
    </dgm:pt>
    <dgm:pt modelId="{5A1AC90E-D1A1-AF4D-86F9-7334851C2AB8}" type="parTrans" cxnId="{6FB50C6C-8BE9-154A-A488-A7746486DE26}">
      <dgm:prSet/>
      <dgm:spPr/>
      <dgm:t>
        <a:bodyPr/>
        <a:lstStyle/>
        <a:p>
          <a:pPr algn="ctr"/>
          <a:endParaRPr lang="en-US"/>
        </a:p>
      </dgm:t>
    </dgm:pt>
    <dgm:pt modelId="{064A40D0-BBD0-E94D-8BB6-7B080C5E7F8D}" type="sibTrans" cxnId="{6FB50C6C-8BE9-154A-A488-A7746486DE26}">
      <dgm:prSet/>
      <dgm:spPr/>
      <dgm:t>
        <a:bodyPr/>
        <a:lstStyle/>
        <a:p>
          <a:pPr algn="ctr"/>
          <a:endParaRPr lang="en-US"/>
        </a:p>
      </dgm:t>
    </dgm:pt>
    <dgm:pt modelId="{31FD4E6B-09D2-7B48-B33C-A80E64852EF7}">
      <dgm:prSet custT="1"/>
      <dgm:spPr/>
      <dgm:t>
        <a:bodyPr/>
        <a:lstStyle/>
        <a:p>
          <a:pPr algn="ctr" rtl="0"/>
          <a:r>
            <a:rPr lang="en-US" sz="2400" dirty="0" smtClean="0"/>
            <a:t>Lyα </a:t>
          </a:r>
          <a:r>
            <a:rPr lang="en-US" sz="2000" i="1" dirty="0" smtClean="0"/>
            <a:t>(</a:t>
          </a:r>
          <a:r>
            <a:rPr lang="en-US" sz="2000" i="1" dirty="0" err="1" smtClean="0"/>
            <a:t>Tejos</a:t>
          </a:r>
          <a:r>
            <a:rPr lang="en-US" sz="2000" i="1" dirty="0" smtClean="0"/>
            <a:t> et al. 2012)</a:t>
          </a:r>
          <a:endParaRPr lang="en-US" sz="2400" i="1" dirty="0"/>
        </a:p>
      </dgm:t>
    </dgm:pt>
    <dgm:pt modelId="{2CA82932-DE31-6E4F-8068-1DF5B0744A3A}" type="parTrans" cxnId="{C8DA65DA-EE53-8249-8AEB-C2ECAC8318C4}">
      <dgm:prSet/>
      <dgm:spPr/>
      <dgm:t>
        <a:bodyPr/>
        <a:lstStyle/>
        <a:p>
          <a:pPr algn="ctr"/>
          <a:endParaRPr lang="en-US"/>
        </a:p>
      </dgm:t>
    </dgm:pt>
    <dgm:pt modelId="{DC11EF6F-78A2-664E-ACE8-4DEBA7E1182F}" type="sibTrans" cxnId="{C8DA65DA-EE53-8249-8AEB-C2ECAC8318C4}">
      <dgm:prSet/>
      <dgm:spPr/>
      <dgm:t>
        <a:bodyPr/>
        <a:lstStyle/>
        <a:p>
          <a:pPr algn="ctr"/>
          <a:endParaRPr lang="en-US"/>
        </a:p>
      </dgm:t>
    </dgm:pt>
    <dgm:pt modelId="{1C9F5C79-EADF-2B45-B234-7FF38E261440}">
      <dgm:prSet custT="1"/>
      <dgm:spPr/>
      <dgm:t>
        <a:bodyPr/>
        <a:lstStyle/>
        <a:p>
          <a:pPr algn="ctr" rtl="0"/>
          <a:r>
            <a:rPr lang="en-US" sz="2400" i="0" dirty="0" smtClean="0"/>
            <a:t>standard rulers </a:t>
          </a:r>
          <a:r>
            <a:rPr lang="en-US" sz="2000" i="1" dirty="0" smtClean="0"/>
            <a:t>(</a:t>
          </a:r>
          <a:r>
            <a:rPr lang="en-US" sz="2000" i="1" dirty="0" err="1" smtClean="0"/>
            <a:t>Hamaus</a:t>
          </a:r>
          <a:r>
            <a:rPr lang="en-US" sz="2000" i="1" dirty="0" smtClean="0"/>
            <a:t> et al. 2013)</a:t>
          </a:r>
          <a:endParaRPr lang="en-US" sz="2400" i="1" dirty="0"/>
        </a:p>
      </dgm:t>
    </dgm:pt>
    <dgm:pt modelId="{B91C8B07-3824-2948-9949-98212ADCC15F}" type="parTrans" cxnId="{5903B8F6-7ED1-1445-A6DB-A315FFC1614D}">
      <dgm:prSet/>
      <dgm:spPr/>
      <dgm:t>
        <a:bodyPr/>
        <a:lstStyle/>
        <a:p>
          <a:endParaRPr lang="en-US"/>
        </a:p>
      </dgm:t>
    </dgm:pt>
    <dgm:pt modelId="{D86FBB6C-CEFF-DF48-8543-E961F63840AD}" type="sibTrans" cxnId="{5903B8F6-7ED1-1445-A6DB-A315FFC1614D}">
      <dgm:prSet/>
      <dgm:spPr/>
      <dgm:t>
        <a:bodyPr/>
        <a:lstStyle/>
        <a:p>
          <a:endParaRPr lang="en-US"/>
        </a:p>
      </dgm:t>
    </dgm:pt>
    <dgm:pt modelId="{082C5BEC-081A-3B40-8CAF-21D442B79B9D}" type="pres">
      <dgm:prSet presAssocID="{E0774E42-EF12-134C-AE02-85DE026820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F296AC-7314-B14A-8759-109CB3E88A20}" type="pres">
      <dgm:prSet presAssocID="{E26C6518-4532-1B41-BA3B-E7A89A9CFFB4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40445-06D0-C14B-BA59-D9A4EAF9A903}" type="pres">
      <dgm:prSet presAssocID="{57E09809-6D8D-1E47-AED2-9044B90692CF}" presName="spacer" presStyleCnt="0"/>
      <dgm:spPr/>
    </dgm:pt>
    <dgm:pt modelId="{C0677498-53C4-2249-87C1-F123D50FBBF1}" type="pres">
      <dgm:prSet presAssocID="{3CA4AF56-18C3-CA44-BDD0-EAA4D28994F1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935238-6F24-2A44-BAD4-E9606E2E7AD7}" type="pres">
      <dgm:prSet presAssocID="{1A380742-D395-0C4D-A490-59705F2B1F6B}" presName="spacer" presStyleCnt="0"/>
      <dgm:spPr/>
    </dgm:pt>
    <dgm:pt modelId="{F5EEB834-509D-434C-94F4-F7A300A5FC86}" type="pres">
      <dgm:prSet presAssocID="{11136225-114D-8345-8A4A-ADA5D70FDA18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E9E83-D237-1149-9914-902DF89C14D1}" type="pres">
      <dgm:prSet presAssocID="{28AC36C2-AB3B-C147-B60F-96644FBA6095}" presName="spacer" presStyleCnt="0"/>
      <dgm:spPr/>
    </dgm:pt>
    <dgm:pt modelId="{E26D49BF-87AE-9A42-A563-4CD110B27632}" type="pres">
      <dgm:prSet presAssocID="{B44045DE-6702-2D41-8FC3-30ABF113FA0D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F9B498-2752-1944-BA8B-F37D91186CC4}" type="pres">
      <dgm:prSet presAssocID="{C64553CD-263B-A642-BF08-1ABB21A05F27}" presName="spacer" presStyleCnt="0"/>
      <dgm:spPr/>
    </dgm:pt>
    <dgm:pt modelId="{0F2BE903-BBA5-0141-ADC6-46C7921F5D7E}" type="pres">
      <dgm:prSet presAssocID="{62FC10C9-6216-A946-9882-DB54497E8F74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E597C1-FD4C-B742-9012-4DCD7B12A108}" type="pres">
      <dgm:prSet presAssocID="{9C28BF4E-DFCA-B649-921A-5C720A4E0CE7}" presName="spacer" presStyleCnt="0"/>
      <dgm:spPr/>
    </dgm:pt>
    <dgm:pt modelId="{413C3E66-F2BE-EA47-806A-6F5AFEC47FD9}" type="pres">
      <dgm:prSet presAssocID="{7CEA99EC-2451-FB4F-A27C-8D63FABD585E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7A8843-6C12-204D-A7E5-17D93E7AE4A9}" type="pres">
      <dgm:prSet presAssocID="{064A40D0-BBD0-E94D-8BB6-7B080C5E7F8D}" presName="spacer" presStyleCnt="0"/>
      <dgm:spPr/>
    </dgm:pt>
    <dgm:pt modelId="{71C009E6-CDE9-854E-A877-C536675A426F}" type="pres">
      <dgm:prSet presAssocID="{1C9F5C79-EADF-2B45-B234-7FF38E261440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0B4DD-2FBD-C44E-B7CA-EFD8A6F6503D}" type="pres">
      <dgm:prSet presAssocID="{D86FBB6C-CEFF-DF48-8543-E961F63840AD}" presName="spacer" presStyleCnt="0"/>
      <dgm:spPr/>
    </dgm:pt>
    <dgm:pt modelId="{CB3E74F9-2740-AE48-8EB1-869E5A06711E}" type="pres">
      <dgm:prSet presAssocID="{8E673BC9-0EA9-BC48-99B4-AF06113D5007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11AE4D-D00B-B840-8678-D9954C8D9638}" type="pres">
      <dgm:prSet presAssocID="{9BF7DADB-E4B6-F242-8D05-0851DAD3D39C}" presName="spacer" presStyleCnt="0"/>
      <dgm:spPr/>
    </dgm:pt>
    <dgm:pt modelId="{4121EA06-D539-F240-B444-A226B608B6A8}" type="pres">
      <dgm:prSet presAssocID="{85CF0916-2220-6749-9AB3-1BA94608C2EB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41DDA-9D8E-C84B-A352-63EE85943D81}" type="pres">
      <dgm:prSet presAssocID="{1CDEF1D8-BE1A-C549-9D49-715892526F36}" presName="spacer" presStyleCnt="0"/>
      <dgm:spPr/>
    </dgm:pt>
    <dgm:pt modelId="{FC0B8AF5-7530-D44C-A241-B4EE6A695F83}" type="pres">
      <dgm:prSet presAssocID="{31FD4E6B-09D2-7B48-B33C-A80E64852EF7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E7608C-426C-BD42-8152-B4E381ED2247}" type="presOf" srcId="{E26C6518-4532-1B41-BA3B-E7A89A9CFFB4}" destId="{F5F296AC-7314-B14A-8759-109CB3E88A20}" srcOrd="0" destOrd="0" presId="urn:microsoft.com/office/officeart/2005/8/layout/vList2"/>
    <dgm:cxn modelId="{5D49424B-4DD7-3D40-A375-D22F3ADBF391}" type="presOf" srcId="{31FD4E6B-09D2-7B48-B33C-A80E64852EF7}" destId="{FC0B8AF5-7530-D44C-A241-B4EE6A695F83}" srcOrd="0" destOrd="0" presId="urn:microsoft.com/office/officeart/2005/8/layout/vList2"/>
    <dgm:cxn modelId="{46696C4B-4369-B64E-81BD-AC5879954BD7}" type="presOf" srcId="{3CA4AF56-18C3-CA44-BDD0-EAA4D28994F1}" destId="{C0677498-53C4-2249-87C1-F123D50FBBF1}" srcOrd="0" destOrd="0" presId="urn:microsoft.com/office/officeart/2005/8/layout/vList2"/>
    <dgm:cxn modelId="{6FB50C6C-8BE9-154A-A488-A7746486DE26}" srcId="{E0774E42-EF12-134C-AE02-85DE02682092}" destId="{7CEA99EC-2451-FB4F-A27C-8D63FABD585E}" srcOrd="5" destOrd="0" parTransId="{5A1AC90E-D1A1-AF4D-86F9-7334851C2AB8}" sibTransId="{064A40D0-BBD0-E94D-8BB6-7B080C5E7F8D}"/>
    <dgm:cxn modelId="{8712CDCF-03E3-7B4F-9691-2C2BB9535251}" type="presOf" srcId="{62FC10C9-6216-A946-9882-DB54497E8F74}" destId="{0F2BE903-BBA5-0141-ADC6-46C7921F5D7E}" srcOrd="0" destOrd="0" presId="urn:microsoft.com/office/officeart/2005/8/layout/vList2"/>
    <dgm:cxn modelId="{10E0ECBC-5206-F148-8A0A-ACB9202F801C}" type="presOf" srcId="{E0774E42-EF12-134C-AE02-85DE02682092}" destId="{082C5BEC-081A-3B40-8CAF-21D442B79B9D}" srcOrd="0" destOrd="0" presId="urn:microsoft.com/office/officeart/2005/8/layout/vList2"/>
    <dgm:cxn modelId="{D65C4CF1-5703-B84D-994D-FC688D76ADB5}" type="presOf" srcId="{85CF0916-2220-6749-9AB3-1BA94608C2EB}" destId="{4121EA06-D539-F240-B444-A226B608B6A8}" srcOrd="0" destOrd="0" presId="urn:microsoft.com/office/officeart/2005/8/layout/vList2"/>
    <dgm:cxn modelId="{EA7E28B1-47AD-4A43-B9B1-BD4A51D2D71D}" srcId="{E0774E42-EF12-134C-AE02-85DE02682092}" destId="{3CA4AF56-18C3-CA44-BDD0-EAA4D28994F1}" srcOrd="1" destOrd="0" parTransId="{191D06E8-E6CC-CE4E-A210-7479CD45238A}" sibTransId="{1A380742-D395-0C4D-A490-59705F2B1F6B}"/>
    <dgm:cxn modelId="{4A78CD2B-2CC8-E448-81E1-A42BD43E6054}" type="presOf" srcId="{7CEA99EC-2451-FB4F-A27C-8D63FABD585E}" destId="{413C3E66-F2BE-EA47-806A-6F5AFEC47FD9}" srcOrd="0" destOrd="0" presId="urn:microsoft.com/office/officeart/2005/8/layout/vList2"/>
    <dgm:cxn modelId="{62CE71E0-05AD-1149-8AA3-78DB9DE5F45B}" type="presOf" srcId="{8E673BC9-0EA9-BC48-99B4-AF06113D5007}" destId="{CB3E74F9-2740-AE48-8EB1-869E5A06711E}" srcOrd="0" destOrd="0" presId="urn:microsoft.com/office/officeart/2005/8/layout/vList2"/>
    <dgm:cxn modelId="{A25796BB-1AF5-C047-879C-A9A69D4F0E95}" srcId="{E0774E42-EF12-134C-AE02-85DE02682092}" destId="{85CF0916-2220-6749-9AB3-1BA94608C2EB}" srcOrd="8" destOrd="0" parTransId="{C16D2677-5110-5E4F-B920-D913EFB26473}" sibTransId="{1CDEF1D8-BE1A-C549-9D49-715892526F36}"/>
    <dgm:cxn modelId="{762D59EB-90B3-E644-953B-3D008B52CB80}" srcId="{E0774E42-EF12-134C-AE02-85DE02682092}" destId="{11136225-114D-8345-8A4A-ADA5D70FDA18}" srcOrd="2" destOrd="0" parTransId="{44D13090-B63C-F047-A5F6-3B738E8624A8}" sibTransId="{28AC36C2-AB3B-C147-B60F-96644FBA6095}"/>
    <dgm:cxn modelId="{8C418BA0-AEB9-4240-9603-078EE5DC4E72}" type="presOf" srcId="{1C9F5C79-EADF-2B45-B234-7FF38E261440}" destId="{71C009E6-CDE9-854E-A877-C536675A426F}" srcOrd="0" destOrd="0" presId="urn:microsoft.com/office/officeart/2005/8/layout/vList2"/>
    <dgm:cxn modelId="{70D40C3B-8B01-9F49-99BC-64E3B5DCF86E}" srcId="{E0774E42-EF12-134C-AE02-85DE02682092}" destId="{B44045DE-6702-2D41-8FC3-30ABF113FA0D}" srcOrd="3" destOrd="0" parTransId="{801210C7-1CB2-9D47-A45C-3DF023C2103C}" sibTransId="{C64553CD-263B-A642-BF08-1ABB21A05F27}"/>
    <dgm:cxn modelId="{D1FDC355-189C-744C-BF8F-F2F5EDF80425}" srcId="{E0774E42-EF12-134C-AE02-85DE02682092}" destId="{62FC10C9-6216-A946-9882-DB54497E8F74}" srcOrd="4" destOrd="0" parTransId="{190EC798-DDD9-6D4D-BF5E-92E7BF7F88A1}" sibTransId="{9C28BF4E-DFCA-B649-921A-5C720A4E0CE7}"/>
    <dgm:cxn modelId="{5903B8F6-7ED1-1445-A6DB-A315FFC1614D}" srcId="{E0774E42-EF12-134C-AE02-85DE02682092}" destId="{1C9F5C79-EADF-2B45-B234-7FF38E261440}" srcOrd="6" destOrd="0" parTransId="{B91C8B07-3824-2948-9949-98212ADCC15F}" sibTransId="{D86FBB6C-CEFF-DF48-8543-E961F63840AD}"/>
    <dgm:cxn modelId="{B6B4D4DB-E1A1-A347-A1CE-3FD879DBB421}" type="presOf" srcId="{B44045DE-6702-2D41-8FC3-30ABF113FA0D}" destId="{E26D49BF-87AE-9A42-A563-4CD110B27632}" srcOrd="0" destOrd="0" presId="urn:microsoft.com/office/officeart/2005/8/layout/vList2"/>
    <dgm:cxn modelId="{9937B9F3-3451-A344-AB11-7C9E603E4A24}" type="presOf" srcId="{11136225-114D-8345-8A4A-ADA5D70FDA18}" destId="{F5EEB834-509D-434C-94F4-F7A300A5FC86}" srcOrd="0" destOrd="0" presId="urn:microsoft.com/office/officeart/2005/8/layout/vList2"/>
    <dgm:cxn modelId="{C8DA65DA-EE53-8249-8AEB-C2ECAC8318C4}" srcId="{E0774E42-EF12-134C-AE02-85DE02682092}" destId="{31FD4E6B-09D2-7B48-B33C-A80E64852EF7}" srcOrd="9" destOrd="0" parTransId="{2CA82932-DE31-6E4F-8068-1DF5B0744A3A}" sibTransId="{DC11EF6F-78A2-664E-ACE8-4DEBA7E1182F}"/>
    <dgm:cxn modelId="{C8249B4C-0934-B047-BEFE-03B86B2962F6}" srcId="{E0774E42-EF12-134C-AE02-85DE02682092}" destId="{8E673BC9-0EA9-BC48-99B4-AF06113D5007}" srcOrd="7" destOrd="0" parTransId="{2B322240-2E39-D140-AAA7-F487B44BF6CF}" sibTransId="{9BF7DADB-E4B6-F242-8D05-0851DAD3D39C}"/>
    <dgm:cxn modelId="{E32208E4-6077-9442-B0ED-B917E6A8F8CB}" srcId="{E0774E42-EF12-134C-AE02-85DE02682092}" destId="{E26C6518-4532-1B41-BA3B-E7A89A9CFFB4}" srcOrd="0" destOrd="0" parTransId="{C1F3B948-D612-5649-A89F-7E8B240B2BDC}" sibTransId="{57E09809-6D8D-1E47-AED2-9044B90692CF}"/>
    <dgm:cxn modelId="{EBE04238-820B-C84B-A615-54EDA657F4B2}" type="presParOf" srcId="{082C5BEC-081A-3B40-8CAF-21D442B79B9D}" destId="{F5F296AC-7314-B14A-8759-109CB3E88A20}" srcOrd="0" destOrd="0" presId="urn:microsoft.com/office/officeart/2005/8/layout/vList2"/>
    <dgm:cxn modelId="{6FD183B6-A99D-7943-8B36-14224209D8C6}" type="presParOf" srcId="{082C5BEC-081A-3B40-8CAF-21D442B79B9D}" destId="{00D40445-06D0-C14B-BA59-D9A4EAF9A903}" srcOrd="1" destOrd="0" presId="urn:microsoft.com/office/officeart/2005/8/layout/vList2"/>
    <dgm:cxn modelId="{101C8DEA-5C4A-8043-A548-A4BA5AD9E1B0}" type="presParOf" srcId="{082C5BEC-081A-3B40-8CAF-21D442B79B9D}" destId="{C0677498-53C4-2249-87C1-F123D50FBBF1}" srcOrd="2" destOrd="0" presId="urn:microsoft.com/office/officeart/2005/8/layout/vList2"/>
    <dgm:cxn modelId="{66E3CE88-FC55-1840-8E76-06B6A0EF15AA}" type="presParOf" srcId="{082C5BEC-081A-3B40-8CAF-21D442B79B9D}" destId="{18935238-6F24-2A44-BAD4-E9606E2E7AD7}" srcOrd="3" destOrd="0" presId="urn:microsoft.com/office/officeart/2005/8/layout/vList2"/>
    <dgm:cxn modelId="{16EB91F2-30EC-1E47-898C-9CEA750B98FA}" type="presParOf" srcId="{082C5BEC-081A-3B40-8CAF-21D442B79B9D}" destId="{F5EEB834-509D-434C-94F4-F7A300A5FC86}" srcOrd="4" destOrd="0" presId="urn:microsoft.com/office/officeart/2005/8/layout/vList2"/>
    <dgm:cxn modelId="{AA7ECB57-0383-4145-B7E7-8D1513DEB503}" type="presParOf" srcId="{082C5BEC-081A-3B40-8CAF-21D442B79B9D}" destId="{900E9E83-D237-1149-9914-902DF89C14D1}" srcOrd="5" destOrd="0" presId="urn:microsoft.com/office/officeart/2005/8/layout/vList2"/>
    <dgm:cxn modelId="{112ECE92-7B1C-0744-A5B7-7E354CFD229B}" type="presParOf" srcId="{082C5BEC-081A-3B40-8CAF-21D442B79B9D}" destId="{E26D49BF-87AE-9A42-A563-4CD110B27632}" srcOrd="6" destOrd="0" presId="urn:microsoft.com/office/officeart/2005/8/layout/vList2"/>
    <dgm:cxn modelId="{C774AD5B-6A5D-EB4F-9B3B-9B55FBD4BEFE}" type="presParOf" srcId="{082C5BEC-081A-3B40-8CAF-21D442B79B9D}" destId="{53F9B498-2752-1944-BA8B-F37D91186CC4}" srcOrd="7" destOrd="0" presId="urn:microsoft.com/office/officeart/2005/8/layout/vList2"/>
    <dgm:cxn modelId="{C20940A5-0DB8-E34C-AC8B-86E88076D08F}" type="presParOf" srcId="{082C5BEC-081A-3B40-8CAF-21D442B79B9D}" destId="{0F2BE903-BBA5-0141-ADC6-46C7921F5D7E}" srcOrd="8" destOrd="0" presId="urn:microsoft.com/office/officeart/2005/8/layout/vList2"/>
    <dgm:cxn modelId="{E8E35E3F-C4C5-0243-89F0-B035928D4A36}" type="presParOf" srcId="{082C5BEC-081A-3B40-8CAF-21D442B79B9D}" destId="{A6E597C1-FD4C-B742-9012-4DCD7B12A108}" srcOrd="9" destOrd="0" presId="urn:microsoft.com/office/officeart/2005/8/layout/vList2"/>
    <dgm:cxn modelId="{94990BE8-E669-5440-842A-E13CAD491D08}" type="presParOf" srcId="{082C5BEC-081A-3B40-8CAF-21D442B79B9D}" destId="{413C3E66-F2BE-EA47-806A-6F5AFEC47FD9}" srcOrd="10" destOrd="0" presId="urn:microsoft.com/office/officeart/2005/8/layout/vList2"/>
    <dgm:cxn modelId="{B48B22E2-46C2-CF4B-87AD-C9F08DD06021}" type="presParOf" srcId="{082C5BEC-081A-3B40-8CAF-21D442B79B9D}" destId="{8A7A8843-6C12-204D-A7E5-17D93E7AE4A9}" srcOrd="11" destOrd="0" presId="urn:microsoft.com/office/officeart/2005/8/layout/vList2"/>
    <dgm:cxn modelId="{8CFF09D3-0653-F247-90BC-0517722AE873}" type="presParOf" srcId="{082C5BEC-081A-3B40-8CAF-21D442B79B9D}" destId="{71C009E6-CDE9-854E-A877-C536675A426F}" srcOrd="12" destOrd="0" presId="urn:microsoft.com/office/officeart/2005/8/layout/vList2"/>
    <dgm:cxn modelId="{DD247BC5-6AD4-484C-AC12-F93B4EF82C27}" type="presParOf" srcId="{082C5BEC-081A-3B40-8CAF-21D442B79B9D}" destId="{F370B4DD-2FBD-C44E-B7CA-EFD8A6F6503D}" srcOrd="13" destOrd="0" presId="urn:microsoft.com/office/officeart/2005/8/layout/vList2"/>
    <dgm:cxn modelId="{ADA8B79E-F287-7D4B-B2BB-C335C9BF7990}" type="presParOf" srcId="{082C5BEC-081A-3B40-8CAF-21D442B79B9D}" destId="{CB3E74F9-2740-AE48-8EB1-869E5A06711E}" srcOrd="14" destOrd="0" presId="urn:microsoft.com/office/officeart/2005/8/layout/vList2"/>
    <dgm:cxn modelId="{F7EDC8A8-225C-E045-962D-E987091331EE}" type="presParOf" srcId="{082C5BEC-081A-3B40-8CAF-21D442B79B9D}" destId="{CC11AE4D-D00B-B840-8678-D9954C8D9638}" srcOrd="15" destOrd="0" presId="urn:microsoft.com/office/officeart/2005/8/layout/vList2"/>
    <dgm:cxn modelId="{86AF73FF-EA84-D749-AB1B-765B279A6415}" type="presParOf" srcId="{082C5BEC-081A-3B40-8CAF-21D442B79B9D}" destId="{4121EA06-D539-F240-B444-A226B608B6A8}" srcOrd="16" destOrd="0" presId="urn:microsoft.com/office/officeart/2005/8/layout/vList2"/>
    <dgm:cxn modelId="{16BD6638-15D2-F34A-A88D-88BFFF443BD5}" type="presParOf" srcId="{082C5BEC-081A-3B40-8CAF-21D442B79B9D}" destId="{0A841DDA-9D8E-C84B-A352-63EE85943D81}" srcOrd="17" destOrd="0" presId="urn:microsoft.com/office/officeart/2005/8/layout/vList2"/>
    <dgm:cxn modelId="{21094EF6-7ECE-F443-B853-09467B73A0BE}" type="presParOf" srcId="{082C5BEC-081A-3B40-8CAF-21D442B79B9D}" destId="{FC0B8AF5-7530-D44C-A241-B4EE6A695F83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E04C77-D4D9-6B4F-A8E4-AA5206BA3591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FD887E-E50E-6F4E-8CE3-5A7B64AD26E8}">
      <dgm:prSet phldrT="[Text]"/>
      <dgm:spPr/>
      <dgm:t>
        <a:bodyPr/>
        <a:lstStyle/>
        <a:p>
          <a:r>
            <a:rPr lang="en-US" dirty="0" smtClean="0"/>
            <a:t>galaxy survey/simulation</a:t>
          </a:r>
          <a:endParaRPr lang="en-US" dirty="0"/>
        </a:p>
      </dgm:t>
    </dgm:pt>
    <dgm:pt modelId="{07375D17-EA52-F046-93BF-1FF2D556F3C9}" type="parTrans" cxnId="{82C81287-CE23-E946-98EF-33A33A49392B}">
      <dgm:prSet/>
      <dgm:spPr/>
      <dgm:t>
        <a:bodyPr/>
        <a:lstStyle/>
        <a:p>
          <a:endParaRPr lang="en-US"/>
        </a:p>
      </dgm:t>
    </dgm:pt>
    <dgm:pt modelId="{F4692586-BD4C-6749-949B-F511F5AF862B}" type="sibTrans" cxnId="{82C81287-CE23-E946-98EF-33A33A49392B}">
      <dgm:prSet/>
      <dgm:spPr/>
      <dgm:t>
        <a:bodyPr/>
        <a:lstStyle/>
        <a:p>
          <a:endParaRPr lang="en-US"/>
        </a:p>
      </dgm:t>
    </dgm:pt>
    <dgm:pt modelId="{03483F6F-269D-8948-A3E0-067F4FF76A7A}">
      <dgm:prSet phldrT="[Text]"/>
      <dgm:spPr/>
      <dgm:t>
        <a:bodyPr/>
        <a:lstStyle/>
        <a:p>
          <a:r>
            <a:rPr lang="en-US" dirty="0" err="1" smtClean="0"/>
            <a:t>Voronoi</a:t>
          </a:r>
          <a:r>
            <a:rPr lang="en-US" dirty="0" smtClean="0"/>
            <a:t> tessellation</a:t>
          </a:r>
          <a:endParaRPr lang="en-US" dirty="0"/>
        </a:p>
      </dgm:t>
    </dgm:pt>
    <dgm:pt modelId="{84C7241D-899A-1E4B-8432-D4DF5ACDEBDF}" type="parTrans" cxnId="{550E242E-3F69-9643-BB3C-AEA8F1804559}">
      <dgm:prSet/>
      <dgm:spPr/>
      <dgm:t>
        <a:bodyPr/>
        <a:lstStyle/>
        <a:p>
          <a:endParaRPr lang="en-US"/>
        </a:p>
      </dgm:t>
    </dgm:pt>
    <dgm:pt modelId="{63B7D577-EB12-EC4D-9574-440ADDAE96C7}" type="sibTrans" cxnId="{550E242E-3F69-9643-BB3C-AEA8F1804559}">
      <dgm:prSet/>
      <dgm:spPr/>
      <dgm:t>
        <a:bodyPr/>
        <a:lstStyle/>
        <a:p>
          <a:endParaRPr lang="en-US"/>
        </a:p>
      </dgm:t>
    </dgm:pt>
    <dgm:pt modelId="{F8C0CDD1-30B8-604D-844A-D871CF757C1B}">
      <dgm:prSet phldrT="[Text]"/>
      <dgm:spPr/>
      <dgm:t>
        <a:bodyPr/>
        <a:lstStyle/>
        <a:p>
          <a:r>
            <a:rPr lang="en-US" dirty="0" smtClean="0"/>
            <a:t>watershed transform</a:t>
          </a:r>
          <a:endParaRPr lang="en-US" dirty="0"/>
        </a:p>
      </dgm:t>
    </dgm:pt>
    <dgm:pt modelId="{74F04CAC-4294-A942-993E-72235421FE57}" type="parTrans" cxnId="{50122F17-DA87-3E4A-8213-6333F38785A4}">
      <dgm:prSet/>
      <dgm:spPr/>
      <dgm:t>
        <a:bodyPr/>
        <a:lstStyle/>
        <a:p>
          <a:endParaRPr lang="en-US"/>
        </a:p>
      </dgm:t>
    </dgm:pt>
    <dgm:pt modelId="{417EA9E7-90EB-9F48-AC2A-686109A03AE1}" type="sibTrans" cxnId="{50122F17-DA87-3E4A-8213-6333F38785A4}">
      <dgm:prSet/>
      <dgm:spPr/>
      <dgm:t>
        <a:bodyPr/>
        <a:lstStyle/>
        <a:p>
          <a:endParaRPr lang="en-US"/>
        </a:p>
      </dgm:t>
    </dgm:pt>
    <dgm:pt modelId="{BC8FA295-EE56-DC48-A565-282BE2295146}">
      <dgm:prSet phldrT="[Text]"/>
      <dgm:spPr/>
      <dgm:t>
        <a:bodyPr/>
        <a:lstStyle/>
        <a:p>
          <a:r>
            <a:rPr lang="en-US" dirty="0" smtClean="0"/>
            <a:t>voids!</a:t>
          </a:r>
          <a:endParaRPr lang="en-US" dirty="0"/>
        </a:p>
      </dgm:t>
    </dgm:pt>
    <dgm:pt modelId="{A57D9838-CE16-7540-9D1A-8D747AEC7477}" type="parTrans" cxnId="{FB46A339-51E3-624D-B89D-14F13546B993}">
      <dgm:prSet/>
      <dgm:spPr/>
      <dgm:t>
        <a:bodyPr/>
        <a:lstStyle/>
        <a:p>
          <a:endParaRPr lang="en-US"/>
        </a:p>
      </dgm:t>
    </dgm:pt>
    <dgm:pt modelId="{1CF23445-57CF-7841-8E69-6FCC9A0DA692}" type="sibTrans" cxnId="{FB46A339-51E3-624D-B89D-14F13546B993}">
      <dgm:prSet/>
      <dgm:spPr/>
      <dgm:t>
        <a:bodyPr/>
        <a:lstStyle/>
        <a:p>
          <a:endParaRPr lang="en-US"/>
        </a:p>
      </dgm:t>
    </dgm:pt>
    <dgm:pt modelId="{E89EDC7C-0CD8-764E-9537-5A500AD95093}" type="pres">
      <dgm:prSet presAssocID="{6DE04C77-D4D9-6B4F-A8E4-AA5206BA359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67E522-CA4A-3547-8626-23575780290D}" type="pres">
      <dgm:prSet presAssocID="{6DE04C77-D4D9-6B4F-A8E4-AA5206BA3591}" presName="dummyMaxCanvas" presStyleCnt="0">
        <dgm:presLayoutVars/>
      </dgm:prSet>
      <dgm:spPr/>
    </dgm:pt>
    <dgm:pt modelId="{0DF142D9-AD3A-8A4A-B093-86ED6FECC7EE}" type="pres">
      <dgm:prSet presAssocID="{6DE04C77-D4D9-6B4F-A8E4-AA5206BA359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D14DC6-E21C-C045-94C5-58C97806274B}" type="pres">
      <dgm:prSet presAssocID="{6DE04C77-D4D9-6B4F-A8E4-AA5206BA3591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0C2E8-D3F9-8B4F-9FA2-02A6B8E02EE5}" type="pres">
      <dgm:prSet presAssocID="{6DE04C77-D4D9-6B4F-A8E4-AA5206BA3591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7D49C-AA5E-0440-97F0-964F9232F912}" type="pres">
      <dgm:prSet presAssocID="{6DE04C77-D4D9-6B4F-A8E4-AA5206BA3591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9AAA71-054F-5F4A-9F33-FDD43CF67DB2}" type="pres">
      <dgm:prSet presAssocID="{6DE04C77-D4D9-6B4F-A8E4-AA5206BA359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B5EB0-5264-B04D-9977-E0460E94DDFE}" type="pres">
      <dgm:prSet presAssocID="{6DE04C77-D4D9-6B4F-A8E4-AA5206BA359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EB392-F065-D441-9EDF-B30CD43D81B2}" type="pres">
      <dgm:prSet presAssocID="{6DE04C77-D4D9-6B4F-A8E4-AA5206BA3591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EFFDC2-20CD-6240-9C07-50F9EDF6080C}" type="pres">
      <dgm:prSet presAssocID="{6DE04C77-D4D9-6B4F-A8E4-AA5206BA359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286EF1-F681-5241-A5F7-44CF81C4B210}" type="pres">
      <dgm:prSet presAssocID="{6DE04C77-D4D9-6B4F-A8E4-AA5206BA359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F4332D-E77F-AF45-B1D3-ACFD9BE8528D}" type="pres">
      <dgm:prSet presAssocID="{6DE04C77-D4D9-6B4F-A8E4-AA5206BA359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DD54C6-D0DF-544B-B614-D5A9F6118FBC}" type="pres">
      <dgm:prSet presAssocID="{6DE04C77-D4D9-6B4F-A8E4-AA5206BA359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F86E9D-704A-5748-913D-6828233718DA}" type="presOf" srcId="{63B7D577-EB12-EC4D-9574-440ADDAE96C7}" destId="{0F4B5EB0-5264-B04D-9977-E0460E94DDFE}" srcOrd="0" destOrd="0" presId="urn:microsoft.com/office/officeart/2005/8/layout/vProcess5"/>
    <dgm:cxn modelId="{BF0CCEAC-008D-B74A-AC81-BB31CFE21BB2}" type="presOf" srcId="{BC8FA295-EE56-DC48-A565-282BE2295146}" destId="{36DD54C6-D0DF-544B-B614-D5A9F6118FBC}" srcOrd="1" destOrd="0" presId="urn:microsoft.com/office/officeart/2005/8/layout/vProcess5"/>
    <dgm:cxn modelId="{D9186B8B-5F43-9A47-8EE0-4CB21230F4D3}" type="presOf" srcId="{417EA9E7-90EB-9F48-AC2A-686109A03AE1}" destId="{E70EB392-F065-D441-9EDF-B30CD43D81B2}" srcOrd="0" destOrd="0" presId="urn:microsoft.com/office/officeart/2005/8/layout/vProcess5"/>
    <dgm:cxn modelId="{8E58ED91-F588-B04B-895F-6E868B981CBA}" type="presOf" srcId="{6DE04C77-D4D9-6B4F-A8E4-AA5206BA3591}" destId="{E89EDC7C-0CD8-764E-9537-5A500AD95093}" srcOrd="0" destOrd="0" presId="urn:microsoft.com/office/officeart/2005/8/layout/vProcess5"/>
    <dgm:cxn modelId="{50122F17-DA87-3E4A-8213-6333F38785A4}" srcId="{6DE04C77-D4D9-6B4F-A8E4-AA5206BA3591}" destId="{F8C0CDD1-30B8-604D-844A-D871CF757C1B}" srcOrd="2" destOrd="0" parTransId="{74F04CAC-4294-A942-993E-72235421FE57}" sibTransId="{417EA9E7-90EB-9F48-AC2A-686109A03AE1}"/>
    <dgm:cxn modelId="{630C5218-8C46-344D-A12D-CA2F0999B332}" type="presOf" srcId="{03483F6F-269D-8948-A3E0-067F4FF76A7A}" destId="{B1286EF1-F681-5241-A5F7-44CF81C4B210}" srcOrd="1" destOrd="0" presId="urn:microsoft.com/office/officeart/2005/8/layout/vProcess5"/>
    <dgm:cxn modelId="{3EF57F31-1297-FE4D-9395-C8E08BCF2C85}" type="presOf" srcId="{03483F6F-269D-8948-A3E0-067F4FF76A7A}" destId="{9AD14DC6-E21C-C045-94C5-58C97806274B}" srcOrd="0" destOrd="0" presId="urn:microsoft.com/office/officeart/2005/8/layout/vProcess5"/>
    <dgm:cxn modelId="{FB46A339-51E3-624D-B89D-14F13546B993}" srcId="{6DE04C77-D4D9-6B4F-A8E4-AA5206BA3591}" destId="{BC8FA295-EE56-DC48-A565-282BE2295146}" srcOrd="3" destOrd="0" parTransId="{A57D9838-CE16-7540-9D1A-8D747AEC7477}" sibTransId="{1CF23445-57CF-7841-8E69-6FCC9A0DA692}"/>
    <dgm:cxn modelId="{1C06C4BF-7B2D-1A4A-BC4C-7CB0A0BB8A3A}" type="presOf" srcId="{47FD887E-E50E-6F4E-8CE3-5A7B64AD26E8}" destId="{0DF142D9-AD3A-8A4A-B093-86ED6FECC7EE}" srcOrd="0" destOrd="0" presId="urn:microsoft.com/office/officeart/2005/8/layout/vProcess5"/>
    <dgm:cxn modelId="{CD1A86F3-1228-3440-ABCC-94400EF22E18}" type="presOf" srcId="{F8C0CDD1-30B8-604D-844A-D871CF757C1B}" destId="{C7F4332D-E77F-AF45-B1D3-ACFD9BE8528D}" srcOrd="1" destOrd="0" presId="urn:microsoft.com/office/officeart/2005/8/layout/vProcess5"/>
    <dgm:cxn modelId="{82C81287-CE23-E946-98EF-33A33A49392B}" srcId="{6DE04C77-D4D9-6B4F-A8E4-AA5206BA3591}" destId="{47FD887E-E50E-6F4E-8CE3-5A7B64AD26E8}" srcOrd="0" destOrd="0" parTransId="{07375D17-EA52-F046-93BF-1FF2D556F3C9}" sibTransId="{F4692586-BD4C-6749-949B-F511F5AF862B}"/>
    <dgm:cxn modelId="{B5D4411F-4EF7-BE4A-B015-098F73473567}" type="presOf" srcId="{F4692586-BD4C-6749-949B-F511F5AF862B}" destId="{4B9AAA71-054F-5F4A-9F33-FDD43CF67DB2}" srcOrd="0" destOrd="0" presId="urn:microsoft.com/office/officeart/2005/8/layout/vProcess5"/>
    <dgm:cxn modelId="{5B573605-D949-6142-BA02-E4E26D7DFB37}" type="presOf" srcId="{F8C0CDD1-30B8-604D-844A-D871CF757C1B}" destId="{D900C2E8-D3F9-8B4F-9FA2-02A6B8E02EE5}" srcOrd="0" destOrd="0" presId="urn:microsoft.com/office/officeart/2005/8/layout/vProcess5"/>
    <dgm:cxn modelId="{A37C52E9-E6F8-BA4B-AB81-4ED56407DB68}" type="presOf" srcId="{BC8FA295-EE56-DC48-A565-282BE2295146}" destId="{9257D49C-AA5E-0440-97F0-964F9232F912}" srcOrd="0" destOrd="0" presId="urn:microsoft.com/office/officeart/2005/8/layout/vProcess5"/>
    <dgm:cxn modelId="{550E242E-3F69-9643-BB3C-AEA8F1804559}" srcId="{6DE04C77-D4D9-6B4F-A8E4-AA5206BA3591}" destId="{03483F6F-269D-8948-A3E0-067F4FF76A7A}" srcOrd="1" destOrd="0" parTransId="{84C7241D-899A-1E4B-8432-D4DF5ACDEBDF}" sibTransId="{63B7D577-EB12-EC4D-9574-440ADDAE96C7}"/>
    <dgm:cxn modelId="{FFEFA19E-3496-CA49-A188-8D00D8694A16}" type="presOf" srcId="{47FD887E-E50E-6F4E-8CE3-5A7B64AD26E8}" destId="{EFEFFDC2-20CD-6240-9C07-50F9EDF6080C}" srcOrd="1" destOrd="0" presId="urn:microsoft.com/office/officeart/2005/8/layout/vProcess5"/>
    <dgm:cxn modelId="{FBB2D715-19AC-AD40-BEFF-47D207FE4FEF}" type="presParOf" srcId="{E89EDC7C-0CD8-764E-9537-5A500AD95093}" destId="{7767E522-CA4A-3547-8626-23575780290D}" srcOrd="0" destOrd="0" presId="urn:microsoft.com/office/officeart/2005/8/layout/vProcess5"/>
    <dgm:cxn modelId="{FB140425-3F63-D84C-926D-9A6B95C972C6}" type="presParOf" srcId="{E89EDC7C-0CD8-764E-9537-5A500AD95093}" destId="{0DF142D9-AD3A-8A4A-B093-86ED6FECC7EE}" srcOrd="1" destOrd="0" presId="urn:microsoft.com/office/officeart/2005/8/layout/vProcess5"/>
    <dgm:cxn modelId="{F2CE33FD-BED7-514E-B572-5EEB762C7F96}" type="presParOf" srcId="{E89EDC7C-0CD8-764E-9537-5A500AD95093}" destId="{9AD14DC6-E21C-C045-94C5-58C97806274B}" srcOrd="2" destOrd="0" presId="urn:microsoft.com/office/officeart/2005/8/layout/vProcess5"/>
    <dgm:cxn modelId="{1CC3EAC0-9846-F049-8C65-12996D48E77E}" type="presParOf" srcId="{E89EDC7C-0CD8-764E-9537-5A500AD95093}" destId="{D900C2E8-D3F9-8B4F-9FA2-02A6B8E02EE5}" srcOrd="3" destOrd="0" presId="urn:microsoft.com/office/officeart/2005/8/layout/vProcess5"/>
    <dgm:cxn modelId="{5E86CAB1-A319-3B40-A0EA-F47F6592B9A2}" type="presParOf" srcId="{E89EDC7C-0CD8-764E-9537-5A500AD95093}" destId="{9257D49C-AA5E-0440-97F0-964F9232F912}" srcOrd="4" destOrd="0" presId="urn:microsoft.com/office/officeart/2005/8/layout/vProcess5"/>
    <dgm:cxn modelId="{CF850049-3C54-0C40-948F-E81157567B64}" type="presParOf" srcId="{E89EDC7C-0CD8-764E-9537-5A500AD95093}" destId="{4B9AAA71-054F-5F4A-9F33-FDD43CF67DB2}" srcOrd="5" destOrd="0" presId="urn:microsoft.com/office/officeart/2005/8/layout/vProcess5"/>
    <dgm:cxn modelId="{B9295F9E-810F-1543-B855-BF742B43737E}" type="presParOf" srcId="{E89EDC7C-0CD8-764E-9537-5A500AD95093}" destId="{0F4B5EB0-5264-B04D-9977-E0460E94DDFE}" srcOrd="6" destOrd="0" presId="urn:microsoft.com/office/officeart/2005/8/layout/vProcess5"/>
    <dgm:cxn modelId="{B01A57F7-989F-DD4A-A934-32981598D4DB}" type="presParOf" srcId="{E89EDC7C-0CD8-764E-9537-5A500AD95093}" destId="{E70EB392-F065-D441-9EDF-B30CD43D81B2}" srcOrd="7" destOrd="0" presId="urn:microsoft.com/office/officeart/2005/8/layout/vProcess5"/>
    <dgm:cxn modelId="{52D5F61A-21DA-A94A-B86D-005F2AAA9D78}" type="presParOf" srcId="{E89EDC7C-0CD8-764E-9537-5A500AD95093}" destId="{EFEFFDC2-20CD-6240-9C07-50F9EDF6080C}" srcOrd="8" destOrd="0" presId="urn:microsoft.com/office/officeart/2005/8/layout/vProcess5"/>
    <dgm:cxn modelId="{BBA7AA3E-5DA6-2C4C-8647-E7A046A84300}" type="presParOf" srcId="{E89EDC7C-0CD8-764E-9537-5A500AD95093}" destId="{B1286EF1-F681-5241-A5F7-44CF81C4B210}" srcOrd="9" destOrd="0" presId="urn:microsoft.com/office/officeart/2005/8/layout/vProcess5"/>
    <dgm:cxn modelId="{C7CED121-5DD1-2F47-9C3C-DDC7561BF662}" type="presParOf" srcId="{E89EDC7C-0CD8-764E-9537-5A500AD95093}" destId="{C7F4332D-E77F-AF45-B1D3-ACFD9BE8528D}" srcOrd="10" destOrd="0" presId="urn:microsoft.com/office/officeart/2005/8/layout/vProcess5"/>
    <dgm:cxn modelId="{F6BDA557-C61F-BF40-A0B1-FF61E9F38F7E}" type="presParOf" srcId="{E89EDC7C-0CD8-764E-9537-5A500AD95093}" destId="{36DD54C6-D0DF-544B-B614-D5A9F6118FB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774E42-EF12-134C-AE02-85DE02682092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6C6518-4532-1B41-BA3B-E7A89A9CFFB4}">
      <dgm:prSet custT="1"/>
      <dgm:spPr/>
      <dgm:t>
        <a:bodyPr/>
        <a:lstStyle/>
        <a:p>
          <a:pPr algn="ctr" rtl="0"/>
          <a:r>
            <a:rPr lang="en-US" sz="2400" dirty="0" smtClean="0"/>
            <a:t>size distributions </a:t>
          </a:r>
          <a:r>
            <a:rPr lang="en-US" sz="2000" i="1" dirty="0" smtClean="0"/>
            <a:t>(Lee &amp; Park 2006)</a:t>
          </a:r>
          <a:endParaRPr lang="en-US" sz="2400" i="1" dirty="0"/>
        </a:p>
      </dgm:t>
    </dgm:pt>
    <dgm:pt modelId="{C1F3B948-D612-5649-A89F-7E8B240B2BDC}" type="parTrans" cxnId="{E32208E4-6077-9442-B0ED-B917E6A8F8CB}">
      <dgm:prSet/>
      <dgm:spPr/>
      <dgm:t>
        <a:bodyPr/>
        <a:lstStyle/>
        <a:p>
          <a:pPr algn="ctr"/>
          <a:endParaRPr lang="en-US"/>
        </a:p>
      </dgm:t>
    </dgm:pt>
    <dgm:pt modelId="{57E09809-6D8D-1E47-AED2-9044B90692CF}" type="sibTrans" cxnId="{E32208E4-6077-9442-B0ED-B917E6A8F8CB}">
      <dgm:prSet/>
      <dgm:spPr/>
      <dgm:t>
        <a:bodyPr/>
        <a:lstStyle/>
        <a:p>
          <a:pPr algn="ctr"/>
          <a:endParaRPr lang="en-US"/>
        </a:p>
      </dgm:t>
    </dgm:pt>
    <dgm:pt modelId="{3CA4AF56-18C3-CA44-BDD0-EAA4D28994F1}">
      <dgm:prSet custT="1"/>
      <dgm:spPr/>
      <dgm:t>
        <a:bodyPr/>
        <a:lstStyle/>
        <a:p>
          <a:pPr algn="ctr" rtl="0"/>
          <a:r>
            <a:rPr lang="en-US" sz="2400" dirty="0" smtClean="0"/>
            <a:t>ellipticity distributions </a:t>
          </a:r>
          <a:r>
            <a:rPr lang="en-US" sz="2000" i="1" dirty="0" smtClean="0"/>
            <a:t>(</a:t>
          </a:r>
          <a:r>
            <a:rPr lang="en-US" sz="2000" i="1" dirty="0" err="1" smtClean="0"/>
            <a:t>Bos</a:t>
          </a:r>
          <a:r>
            <a:rPr lang="en-US" sz="2000" i="1" dirty="0" smtClean="0"/>
            <a:t> et al. 2012)</a:t>
          </a:r>
          <a:endParaRPr lang="en-US" sz="2000" dirty="0"/>
        </a:p>
      </dgm:t>
    </dgm:pt>
    <dgm:pt modelId="{191D06E8-E6CC-CE4E-A210-7479CD45238A}" type="parTrans" cxnId="{EA7E28B1-47AD-4A43-B9B1-BD4A51D2D71D}">
      <dgm:prSet/>
      <dgm:spPr/>
      <dgm:t>
        <a:bodyPr/>
        <a:lstStyle/>
        <a:p>
          <a:pPr algn="ctr"/>
          <a:endParaRPr lang="en-US"/>
        </a:p>
      </dgm:t>
    </dgm:pt>
    <dgm:pt modelId="{1A380742-D395-0C4D-A490-59705F2B1F6B}" type="sibTrans" cxnId="{EA7E28B1-47AD-4A43-B9B1-BD4A51D2D71D}">
      <dgm:prSet/>
      <dgm:spPr/>
      <dgm:t>
        <a:bodyPr/>
        <a:lstStyle/>
        <a:p>
          <a:pPr algn="ctr"/>
          <a:endParaRPr lang="en-US"/>
        </a:p>
      </dgm:t>
    </dgm:pt>
    <dgm:pt modelId="{11136225-114D-8345-8A4A-ADA5D70FDA18}">
      <dgm:prSet custT="1"/>
      <dgm:spPr/>
      <dgm:t>
        <a:bodyPr/>
        <a:lstStyle/>
        <a:p>
          <a:pPr algn="ctr" rtl="0"/>
          <a:r>
            <a:rPr lang="pl-PL" sz="2400" dirty="0" err="1" smtClean="0"/>
            <a:t>Alcock-Paczynski</a:t>
          </a:r>
          <a:r>
            <a:rPr lang="pl-PL" sz="2400" dirty="0" smtClean="0"/>
            <a:t> test </a:t>
          </a:r>
          <a:r>
            <a:rPr lang="en-US" sz="2000" i="1" dirty="0" smtClean="0"/>
            <a:t>(Sutter et al. 2012)</a:t>
          </a:r>
          <a:endParaRPr lang="pl-PL" sz="2000" dirty="0"/>
        </a:p>
      </dgm:t>
    </dgm:pt>
    <dgm:pt modelId="{44D13090-B63C-F047-A5F6-3B738E8624A8}" type="parTrans" cxnId="{762D59EB-90B3-E644-953B-3D008B52CB80}">
      <dgm:prSet/>
      <dgm:spPr/>
      <dgm:t>
        <a:bodyPr/>
        <a:lstStyle/>
        <a:p>
          <a:pPr algn="ctr"/>
          <a:endParaRPr lang="en-US"/>
        </a:p>
      </dgm:t>
    </dgm:pt>
    <dgm:pt modelId="{28AC36C2-AB3B-C147-B60F-96644FBA6095}" type="sibTrans" cxnId="{762D59EB-90B3-E644-953B-3D008B52CB80}">
      <dgm:prSet/>
      <dgm:spPr/>
      <dgm:t>
        <a:bodyPr/>
        <a:lstStyle/>
        <a:p>
          <a:pPr algn="ctr"/>
          <a:endParaRPr lang="en-US"/>
        </a:p>
      </dgm:t>
    </dgm:pt>
    <dgm:pt modelId="{B44045DE-6702-2D41-8FC3-30ABF113FA0D}">
      <dgm:prSet custT="1"/>
      <dgm:spPr/>
      <dgm:t>
        <a:bodyPr/>
        <a:lstStyle/>
        <a:p>
          <a:pPr algn="ctr" rtl="0"/>
          <a:r>
            <a:rPr lang="en-US" sz="2400" dirty="0" smtClean="0"/>
            <a:t>integrated Sachs-Wolfe effect </a:t>
          </a:r>
          <a:r>
            <a:rPr lang="en-US" sz="2000" i="1" dirty="0" smtClean="0"/>
            <a:t>(Planck Collaboration 2013)</a:t>
          </a:r>
          <a:endParaRPr lang="en-US" sz="2400" i="1" dirty="0"/>
        </a:p>
      </dgm:t>
    </dgm:pt>
    <dgm:pt modelId="{801210C7-1CB2-9D47-A45C-3DF023C2103C}" type="parTrans" cxnId="{70D40C3B-8B01-9F49-99BC-64E3B5DCF86E}">
      <dgm:prSet/>
      <dgm:spPr/>
      <dgm:t>
        <a:bodyPr/>
        <a:lstStyle/>
        <a:p>
          <a:pPr algn="ctr"/>
          <a:endParaRPr lang="en-US"/>
        </a:p>
      </dgm:t>
    </dgm:pt>
    <dgm:pt modelId="{C64553CD-263B-A642-BF08-1ABB21A05F27}" type="sibTrans" cxnId="{70D40C3B-8B01-9F49-99BC-64E3B5DCF86E}">
      <dgm:prSet/>
      <dgm:spPr/>
      <dgm:t>
        <a:bodyPr/>
        <a:lstStyle/>
        <a:p>
          <a:pPr algn="ctr"/>
          <a:endParaRPr lang="en-US"/>
        </a:p>
      </dgm:t>
    </dgm:pt>
    <dgm:pt modelId="{62FC10C9-6216-A946-9882-DB54497E8F74}">
      <dgm:prSet custT="1"/>
      <dgm:spPr/>
      <dgm:t>
        <a:bodyPr/>
        <a:lstStyle/>
        <a:p>
          <a:pPr algn="ctr" rtl="0"/>
          <a:r>
            <a:rPr lang="en-US" sz="2400" dirty="0" smtClean="0"/>
            <a:t>fifth forces and f(R) gravity </a:t>
          </a:r>
          <a:r>
            <a:rPr lang="en-US" sz="2000" i="1" dirty="0" smtClean="0"/>
            <a:t>(Li et al. 2012)</a:t>
          </a:r>
          <a:endParaRPr lang="en-US" sz="2400" i="1" dirty="0"/>
        </a:p>
      </dgm:t>
    </dgm:pt>
    <dgm:pt modelId="{190EC798-DDD9-6D4D-BF5E-92E7BF7F88A1}" type="parTrans" cxnId="{D1FDC355-189C-744C-BF8F-F2F5EDF80425}">
      <dgm:prSet/>
      <dgm:spPr/>
      <dgm:t>
        <a:bodyPr/>
        <a:lstStyle/>
        <a:p>
          <a:pPr algn="ctr"/>
          <a:endParaRPr lang="en-US"/>
        </a:p>
      </dgm:t>
    </dgm:pt>
    <dgm:pt modelId="{9C28BF4E-DFCA-B649-921A-5C720A4E0CE7}" type="sibTrans" cxnId="{D1FDC355-189C-744C-BF8F-F2F5EDF80425}">
      <dgm:prSet/>
      <dgm:spPr/>
      <dgm:t>
        <a:bodyPr/>
        <a:lstStyle/>
        <a:p>
          <a:pPr algn="ctr"/>
          <a:endParaRPr lang="en-US"/>
        </a:p>
      </dgm:t>
    </dgm:pt>
    <dgm:pt modelId="{8E673BC9-0EA9-BC48-99B4-AF06113D5007}">
      <dgm:prSet custT="1"/>
      <dgm:spPr/>
      <dgm:t>
        <a:bodyPr/>
        <a:lstStyle/>
        <a:p>
          <a:pPr algn="ctr" rtl="0"/>
          <a:r>
            <a:rPr lang="en-US" sz="2200" dirty="0" smtClean="0"/>
            <a:t>environmental dependence of galaxy metallicities </a:t>
          </a:r>
          <a:r>
            <a:rPr lang="en-US" sz="2000" i="1" dirty="0" smtClean="0"/>
            <a:t>(</a:t>
          </a:r>
          <a:r>
            <a:rPr lang="en-US" sz="2000" i="1" dirty="0" err="1" smtClean="0"/>
            <a:t>Hoeft</a:t>
          </a:r>
          <a:r>
            <a:rPr lang="en-US" sz="2000" i="1" dirty="0" smtClean="0"/>
            <a:t> et al. 2006)</a:t>
          </a:r>
          <a:r>
            <a:rPr lang="en-US" sz="2200" dirty="0" smtClean="0"/>
            <a:t> </a:t>
          </a:r>
          <a:endParaRPr lang="en-US" sz="2200" dirty="0"/>
        </a:p>
      </dgm:t>
    </dgm:pt>
    <dgm:pt modelId="{2B322240-2E39-D140-AAA7-F487B44BF6CF}" type="parTrans" cxnId="{C8249B4C-0934-B047-BEFE-03B86B2962F6}">
      <dgm:prSet/>
      <dgm:spPr/>
      <dgm:t>
        <a:bodyPr/>
        <a:lstStyle/>
        <a:p>
          <a:pPr algn="ctr"/>
          <a:endParaRPr lang="en-US"/>
        </a:p>
      </dgm:t>
    </dgm:pt>
    <dgm:pt modelId="{9BF7DADB-E4B6-F242-8D05-0851DAD3D39C}" type="sibTrans" cxnId="{C8249B4C-0934-B047-BEFE-03B86B2962F6}">
      <dgm:prSet/>
      <dgm:spPr/>
      <dgm:t>
        <a:bodyPr/>
        <a:lstStyle/>
        <a:p>
          <a:pPr algn="ctr"/>
          <a:endParaRPr lang="en-US"/>
        </a:p>
      </dgm:t>
    </dgm:pt>
    <dgm:pt modelId="{85CF0916-2220-6749-9AB3-1BA94608C2EB}">
      <dgm:prSet custT="1"/>
      <dgm:spPr/>
      <dgm:t>
        <a:bodyPr/>
        <a:lstStyle/>
        <a:p>
          <a:pPr algn="ctr" rtl="0"/>
          <a:r>
            <a:rPr lang="en-US" sz="2400" dirty="0" smtClean="0"/>
            <a:t>origins of large-scale magnetic fields </a:t>
          </a:r>
          <a:r>
            <a:rPr lang="en-US" sz="2000" i="1" dirty="0" smtClean="0"/>
            <a:t>(</a:t>
          </a:r>
          <a:r>
            <a:rPr lang="en-US" sz="2000" i="1" dirty="0" err="1" smtClean="0"/>
            <a:t>Neronov</a:t>
          </a:r>
          <a:r>
            <a:rPr lang="en-US" sz="2000" i="1" dirty="0" smtClean="0"/>
            <a:t> &amp; </a:t>
          </a:r>
          <a:r>
            <a:rPr lang="en-US" sz="2000" i="1" dirty="0" err="1" smtClean="0"/>
            <a:t>Vovk</a:t>
          </a:r>
          <a:r>
            <a:rPr lang="en-US" sz="2000" i="1" dirty="0" smtClean="0"/>
            <a:t> 2010)</a:t>
          </a:r>
          <a:endParaRPr lang="en-US" sz="2000" i="1" dirty="0"/>
        </a:p>
      </dgm:t>
    </dgm:pt>
    <dgm:pt modelId="{C16D2677-5110-5E4F-B920-D913EFB26473}" type="parTrans" cxnId="{A25796BB-1AF5-C047-879C-A9A69D4F0E95}">
      <dgm:prSet/>
      <dgm:spPr/>
      <dgm:t>
        <a:bodyPr/>
        <a:lstStyle/>
        <a:p>
          <a:pPr algn="ctr"/>
          <a:endParaRPr lang="en-US"/>
        </a:p>
      </dgm:t>
    </dgm:pt>
    <dgm:pt modelId="{1CDEF1D8-BE1A-C549-9D49-715892526F36}" type="sibTrans" cxnId="{A25796BB-1AF5-C047-879C-A9A69D4F0E95}">
      <dgm:prSet/>
      <dgm:spPr/>
      <dgm:t>
        <a:bodyPr/>
        <a:lstStyle/>
        <a:p>
          <a:pPr algn="ctr"/>
          <a:endParaRPr lang="en-US"/>
        </a:p>
      </dgm:t>
    </dgm:pt>
    <dgm:pt modelId="{7CEA99EC-2451-FB4F-A27C-8D63FABD585E}">
      <dgm:prSet custT="1"/>
      <dgm:spPr/>
      <dgm:t>
        <a:bodyPr/>
        <a:lstStyle/>
        <a:p>
          <a:pPr algn="ctr" rtl="0"/>
          <a:r>
            <a:rPr lang="en-US" sz="2400" dirty="0" smtClean="0"/>
            <a:t>weak anti-lensing </a:t>
          </a:r>
          <a:r>
            <a:rPr lang="en-US" sz="2000" i="1" dirty="0" smtClean="0"/>
            <a:t>(Melchior et al. 2013)</a:t>
          </a:r>
          <a:endParaRPr lang="en-US" sz="2400" i="1" dirty="0"/>
        </a:p>
      </dgm:t>
    </dgm:pt>
    <dgm:pt modelId="{5A1AC90E-D1A1-AF4D-86F9-7334851C2AB8}" type="parTrans" cxnId="{6FB50C6C-8BE9-154A-A488-A7746486DE26}">
      <dgm:prSet/>
      <dgm:spPr/>
      <dgm:t>
        <a:bodyPr/>
        <a:lstStyle/>
        <a:p>
          <a:pPr algn="ctr"/>
          <a:endParaRPr lang="en-US"/>
        </a:p>
      </dgm:t>
    </dgm:pt>
    <dgm:pt modelId="{064A40D0-BBD0-E94D-8BB6-7B080C5E7F8D}" type="sibTrans" cxnId="{6FB50C6C-8BE9-154A-A488-A7746486DE26}">
      <dgm:prSet/>
      <dgm:spPr/>
      <dgm:t>
        <a:bodyPr/>
        <a:lstStyle/>
        <a:p>
          <a:pPr algn="ctr"/>
          <a:endParaRPr lang="en-US"/>
        </a:p>
      </dgm:t>
    </dgm:pt>
    <dgm:pt modelId="{31FD4E6B-09D2-7B48-B33C-A80E64852EF7}">
      <dgm:prSet custT="1"/>
      <dgm:spPr/>
      <dgm:t>
        <a:bodyPr/>
        <a:lstStyle/>
        <a:p>
          <a:pPr algn="ctr" rtl="0"/>
          <a:r>
            <a:rPr lang="en-US" sz="2400" dirty="0" smtClean="0"/>
            <a:t>Lyα </a:t>
          </a:r>
          <a:r>
            <a:rPr lang="en-US" sz="2000" i="1" dirty="0" smtClean="0"/>
            <a:t>(</a:t>
          </a:r>
          <a:r>
            <a:rPr lang="en-US" sz="2000" i="1" dirty="0" err="1" smtClean="0"/>
            <a:t>Tejos</a:t>
          </a:r>
          <a:r>
            <a:rPr lang="en-US" sz="2000" i="1" dirty="0" smtClean="0"/>
            <a:t> et al. 2012)</a:t>
          </a:r>
          <a:endParaRPr lang="en-US" sz="2400" i="1" dirty="0"/>
        </a:p>
      </dgm:t>
    </dgm:pt>
    <dgm:pt modelId="{2CA82932-DE31-6E4F-8068-1DF5B0744A3A}" type="parTrans" cxnId="{C8DA65DA-EE53-8249-8AEB-C2ECAC8318C4}">
      <dgm:prSet/>
      <dgm:spPr/>
      <dgm:t>
        <a:bodyPr/>
        <a:lstStyle/>
        <a:p>
          <a:pPr algn="ctr"/>
          <a:endParaRPr lang="en-US"/>
        </a:p>
      </dgm:t>
    </dgm:pt>
    <dgm:pt modelId="{DC11EF6F-78A2-664E-ACE8-4DEBA7E1182F}" type="sibTrans" cxnId="{C8DA65DA-EE53-8249-8AEB-C2ECAC8318C4}">
      <dgm:prSet/>
      <dgm:spPr/>
      <dgm:t>
        <a:bodyPr/>
        <a:lstStyle/>
        <a:p>
          <a:pPr algn="ctr"/>
          <a:endParaRPr lang="en-US"/>
        </a:p>
      </dgm:t>
    </dgm:pt>
    <dgm:pt modelId="{1C9F5C79-EADF-2B45-B234-7FF38E261440}">
      <dgm:prSet custT="1"/>
      <dgm:spPr/>
      <dgm:t>
        <a:bodyPr/>
        <a:lstStyle/>
        <a:p>
          <a:pPr algn="ctr" rtl="0"/>
          <a:r>
            <a:rPr lang="en-US" sz="2400" i="0" dirty="0" smtClean="0"/>
            <a:t>standard rulers </a:t>
          </a:r>
          <a:r>
            <a:rPr lang="en-US" sz="2000" i="1" dirty="0" smtClean="0"/>
            <a:t>(</a:t>
          </a:r>
          <a:r>
            <a:rPr lang="en-US" sz="2000" i="1" dirty="0" err="1" smtClean="0"/>
            <a:t>Hamaus</a:t>
          </a:r>
          <a:r>
            <a:rPr lang="en-US" sz="2000" i="1" dirty="0" smtClean="0"/>
            <a:t> et al. 2013)</a:t>
          </a:r>
          <a:endParaRPr lang="en-US" sz="2400" i="1" dirty="0"/>
        </a:p>
      </dgm:t>
    </dgm:pt>
    <dgm:pt modelId="{B91C8B07-3824-2948-9949-98212ADCC15F}" type="parTrans" cxnId="{5903B8F6-7ED1-1445-A6DB-A315FFC1614D}">
      <dgm:prSet/>
      <dgm:spPr/>
      <dgm:t>
        <a:bodyPr/>
        <a:lstStyle/>
        <a:p>
          <a:endParaRPr lang="en-US"/>
        </a:p>
      </dgm:t>
    </dgm:pt>
    <dgm:pt modelId="{D86FBB6C-CEFF-DF48-8543-E961F63840AD}" type="sibTrans" cxnId="{5903B8F6-7ED1-1445-A6DB-A315FFC1614D}">
      <dgm:prSet/>
      <dgm:spPr/>
      <dgm:t>
        <a:bodyPr/>
        <a:lstStyle/>
        <a:p>
          <a:endParaRPr lang="en-US"/>
        </a:p>
      </dgm:t>
    </dgm:pt>
    <dgm:pt modelId="{082C5BEC-081A-3B40-8CAF-21D442B79B9D}" type="pres">
      <dgm:prSet presAssocID="{E0774E42-EF12-134C-AE02-85DE026820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F296AC-7314-B14A-8759-109CB3E88A20}" type="pres">
      <dgm:prSet presAssocID="{E26C6518-4532-1B41-BA3B-E7A89A9CFFB4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40445-06D0-C14B-BA59-D9A4EAF9A903}" type="pres">
      <dgm:prSet presAssocID="{57E09809-6D8D-1E47-AED2-9044B90692CF}" presName="spacer" presStyleCnt="0"/>
      <dgm:spPr/>
    </dgm:pt>
    <dgm:pt modelId="{C0677498-53C4-2249-87C1-F123D50FBBF1}" type="pres">
      <dgm:prSet presAssocID="{3CA4AF56-18C3-CA44-BDD0-EAA4D28994F1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935238-6F24-2A44-BAD4-E9606E2E7AD7}" type="pres">
      <dgm:prSet presAssocID="{1A380742-D395-0C4D-A490-59705F2B1F6B}" presName="spacer" presStyleCnt="0"/>
      <dgm:spPr/>
    </dgm:pt>
    <dgm:pt modelId="{F5EEB834-509D-434C-94F4-F7A300A5FC86}" type="pres">
      <dgm:prSet presAssocID="{11136225-114D-8345-8A4A-ADA5D70FDA18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E9E83-D237-1149-9914-902DF89C14D1}" type="pres">
      <dgm:prSet presAssocID="{28AC36C2-AB3B-C147-B60F-96644FBA6095}" presName="spacer" presStyleCnt="0"/>
      <dgm:spPr/>
    </dgm:pt>
    <dgm:pt modelId="{E26D49BF-87AE-9A42-A563-4CD110B27632}" type="pres">
      <dgm:prSet presAssocID="{B44045DE-6702-2D41-8FC3-30ABF113FA0D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F9B498-2752-1944-BA8B-F37D91186CC4}" type="pres">
      <dgm:prSet presAssocID="{C64553CD-263B-A642-BF08-1ABB21A05F27}" presName="spacer" presStyleCnt="0"/>
      <dgm:spPr/>
    </dgm:pt>
    <dgm:pt modelId="{0F2BE903-BBA5-0141-ADC6-46C7921F5D7E}" type="pres">
      <dgm:prSet presAssocID="{62FC10C9-6216-A946-9882-DB54497E8F74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E597C1-FD4C-B742-9012-4DCD7B12A108}" type="pres">
      <dgm:prSet presAssocID="{9C28BF4E-DFCA-B649-921A-5C720A4E0CE7}" presName="spacer" presStyleCnt="0"/>
      <dgm:spPr/>
    </dgm:pt>
    <dgm:pt modelId="{413C3E66-F2BE-EA47-806A-6F5AFEC47FD9}" type="pres">
      <dgm:prSet presAssocID="{7CEA99EC-2451-FB4F-A27C-8D63FABD585E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7A8843-6C12-204D-A7E5-17D93E7AE4A9}" type="pres">
      <dgm:prSet presAssocID="{064A40D0-BBD0-E94D-8BB6-7B080C5E7F8D}" presName="spacer" presStyleCnt="0"/>
      <dgm:spPr/>
    </dgm:pt>
    <dgm:pt modelId="{71C009E6-CDE9-854E-A877-C536675A426F}" type="pres">
      <dgm:prSet presAssocID="{1C9F5C79-EADF-2B45-B234-7FF38E261440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0B4DD-2FBD-C44E-B7CA-EFD8A6F6503D}" type="pres">
      <dgm:prSet presAssocID="{D86FBB6C-CEFF-DF48-8543-E961F63840AD}" presName="spacer" presStyleCnt="0"/>
      <dgm:spPr/>
    </dgm:pt>
    <dgm:pt modelId="{CB3E74F9-2740-AE48-8EB1-869E5A06711E}" type="pres">
      <dgm:prSet presAssocID="{8E673BC9-0EA9-BC48-99B4-AF06113D5007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11AE4D-D00B-B840-8678-D9954C8D9638}" type="pres">
      <dgm:prSet presAssocID="{9BF7DADB-E4B6-F242-8D05-0851DAD3D39C}" presName="spacer" presStyleCnt="0"/>
      <dgm:spPr/>
    </dgm:pt>
    <dgm:pt modelId="{4121EA06-D539-F240-B444-A226B608B6A8}" type="pres">
      <dgm:prSet presAssocID="{85CF0916-2220-6749-9AB3-1BA94608C2EB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41DDA-9D8E-C84B-A352-63EE85943D81}" type="pres">
      <dgm:prSet presAssocID="{1CDEF1D8-BE1A-C549-9D49-715892526F36}" presName="spacer" presStyleCnt="0"/>
      <dgm:spPr/>
    </dgm:pt>
    <dgm:pt modelId="{FC0B8AF5-7530-D44C-A241-B4EE6A695F83}" type="pres">
      <dgm:prSet presAssocID="{31FD4E6B-09D2-7B48-B33C-A80E64852EF7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E802FA-B7A6-DA40-84A8-95D7A72034F8}" type="presOf" srcId="{1C9F5C79-EADF-2B45-B234-7FF38E261440}" destId="{71C009E6-CDE9-854E-A877-C536675A426F}" srcOrd="0" destOrd="0" presId="urn:microsoft.com/office/officeart/2005/8/layout/vList2"/>
    <dgm:cxn modelId="{34A200F7-D68C-C44F-908B-B14D1FA24E10}" type="presOf" srcId="{31FD4E6B-09D2-7B48-B33C-A80E64852EF7}" destId="{FC0B8AF5-7530-D44C-A241-B4EE6A695F83}" srcOrd="0" destOrd="0" presId="urn:microsoft.com/office/officeart/2005/8/layout/vList2"/>
    <dgm:cxn modelId="{6FB50C6C-8BE9-154A-A488-A7746486DE26}" srcId="{E0774E42-EF12-134C-AE02-85DE02682092}" destId="{7CEA99EC-2451-FB4F-A27C-8D63FABD585E}" srcOrd="5" destOrd="0" parTransId="{5A1AC90E-D1A1-AF4D-86F9-7334851C2AB8}" sibTransId="{064A40D0-BBD0-E94D-8BB6-7B080C5E7F8D}"/>
    <dgm:cxn modelId="{F7BC4B60-CAB7-964E-A9D1-7FB0A9DAF65C}" type="presOf" srcId="{11136225-114D-8345-8A4A-ADA5D70FDA18}" destId="{F5EEB834-509D-434C-94F4-F7A300A5FC86}" srcOrd="0" destOrd="0" presId="urn:microsoft.com/office/officeart/2005/8/layout/vList2"/>
    <dgm:cxn modelId="{A25796BB-1AF5-C047-879C-A9A69D4F0E95}" srcId="{E0774E42-EF12-134C-AE02-85DE02682092}" destId="{85CF0916-2220-6749-9AB3-1BA94608C2EB}" srcOrd="8" destOrd="0" parTransId="{C16D2677-5110-5E4F-B920-D913EFB26473}" sibTransId="{1CDEF1D8-BE1A-C549-9D49-715892526F36}"/>
    <dgm:cxn modelId="{EA7E28B1-47AD-4A43-B9B1-BD4A51D2D71D}" srcId="{E0774E42-EF12-134C-AE02-85DE02682092}" destId="{3CA4AF56-18C3-CA44-BDD0-EAA4D28994F1}" srcOrd="1" destOrd="0" parTransId="{191D06E8-E6CC-CE4E-A210-7479CD45238A}" sibTransId="{1A380742-D395-0C4D-A490-59705F2B1F6B}"/>
    <dgm:cxn modelId="{C8DA65DA-EE53-8249-8AEB-C2ECAC8318C4}" srcId="{E0774E42-EF12-134C-AE02-85DE02682092}" destId="{31FD4E6B-09D2-7B48-B33C-A80E64852EF7}" srcOrd="9" destOrd="0" parTransId="{2CA82932-DE31-6E4F-8068-1DF5B0744A3A}" sibTransId="{DC11EF6F-78A2-664E-ACE8-4DEBA7E1182F}"/>
    <dgm:cxn modelId="{D1FDC355-189C-744C-BF8F-F2F5EDF80425}" srcId="{E0774E42-EF12-134C-AE02-85DE02682092}" destId="{62FC10C9-6216-A946-9882-DB54497E8F74}" srcOrd="4" destOrd="0" parTransId="{190EC798-DDD9-6D4D-BF5E-92E7BF7F88A1}" sibTransId="{9C28BF4E-DFCA-B649-921A-5C720A4E0CE7}"/>
    <dgm:cxn modelId="{762D59EB-90B3-E644-953B-3D008B52CB80}" srcId="{E0774E42-EF12-134C-AE02-85DE02682092}" destId="{11136225-114D-8345-8A4A-ADA5D70FDA18}" srcOrd="2" destOrd="0" parTransId="{44D13090-B63C-F047-A5F6-3B738E8624A8}" sibTransId="{28AC36C2-AB3B-C147-B60F-96644FBA6095}"/>
    <dgm:cxn modelId="{DA28986D-EF71-764A-82B0-5D46C1F6F530}" type="presOf" srcId="{62FC10C9-6216-A946-9882-DB54497E8F74}" destId="{0F2BE903-BBA5-0141-ADC6-46C7921F5D7E}" srcOrd="0" destOrd="0" presId="urn:microsoft.com/office/officeart/2005/8/layout/vList2"/>
    <dgm:cxn modelId="{28F496E8-66DA-574C-9F05-C565220A8519}" type="presOf" srcId="{E0774E42-EF12-134C-AE02-85DE02682092}" destId="{082C5BEC-081A-3B40-8CAF-21D442B79B9D}" srcOrd="0" destOrd="0" presId="urn:microsoft.com/office/officeart/2005/8/layout/vList2"/>
    <dgm:cxn modelId="{C8249B4C-0934-B047-BEFE-03B86B2962F6}" srcId="{E0774E42-EF12-134C-AE02-85DE02682092}" destId="{8E673BC9-0EA9-BC48-99B4-AF06113D5007}" srcOrd="7" destOrd="0" parTransId="{2B322240-2E39-D140-AAA7-F487B44BF6CF}" sibTransId="{9BF7DADB-E4B6-F242-8D05-0851DAD3D39C}"/>
    <dgm:cxn modelId="{70D40C3B-8B01-9F49-99BC-64E3B5DCF86E}" srcId="{E0774E42-EF12-134C-AE02-85DE02682092}" destId="{B44045DE-6702-2D41-8FC3-30ABF113FA0D}" srcOrd="3" destOrd="0" parTransId="{801210C7-1CB2-9D47-A45C-3DF023C2103C}" sibTransId="{C64553CD-263B-A642-BF08-1ABB21A05F27}"/>
    <dgm:cxn modelId="{A9C11DC7-2B01-9247-BBBD-77E552308EC9}" type="presOf" srcId="{E26C6518-4532-1B41-BA3B-E7A89A9CFFB4}" destId="{F5F296AC-7314-B14A-8759-109CB3E88A20}" srcOrd="0" destOrd="0" presId="urn:microsoft.com/office/officeart/2005/8/layout/vList2"/>
    <dgm:cxn modelId="{E32208E4-6077-9442-B0ED-B917E6A8F8CB}" srcId="{E0774E42-EF12-134C-AE02-85DE02682092}" destId="{E26C6518-4532-1B41-BA3B-E7A89A9CFFB4}" srcOrd="0" destOrd="0" parTransId="{C1F3B948-D612-5649-A89F-7E8B240B2BDC}" sibTransId="{57E09809-6D8D-1E47-AED2-9044B90692CF}"/>
    <dgm:cxn modelId="{5903B8F6-7ED1-1445-A6DB-A315FFC1614D}" srcId="{E0774E42-EF12-134C-AE02-85DE02682092}" destId="{1C9F5C79-EADF-2B45-B234-7FF38E261440}" srcOrd="6" destOrd="0" parTransId="{B91C8B07-3824-2948-9949-98212ADCC15F}" sibTransId="{D86FBB6C-CEFF-DF48-8543-E961F63840AD}"/>
    <dgm:cxn modelId="{10AF4523-C871-9441-88DB-6B1D3348A004}" type="presOf" srcId="{3CA4AF56-18C3-CA44-BDD0-EAA4D28994F1}" destId="{C0677498-53C4-2249-87C1-F123D50FBBF1}" srcOrd="0" destOrd="0" presId="urn:microsoft.com/office/officeart/2005/8/layout/vList2"/>
    <dgm:cxn modelId="{42C64020-8B67-8940-AE3D-62BC745F16EF}" type="presOf" srcId="{B44045DE-6702-2D41-8FC3-30ABF113FA0D}" destId="{E26D49BF-87AE-9A42-A563-4CD110B27632}" srcOrd="0" destOrd="0" presId="urn:microsoft.com/office/officeart/2005/8/layout/vList2"/>
    <dgm:cxn modelId="{8C6F0072-336C-D043-8277-F3684A87F6A1}" type="presOf" srcId="{7CEA99EC-2451-FB4F-A27C-8D63FABD585E}" destId="{413C3E66-F2BE-EA47-806A-6F5AFEC47FD9}" srcOrd="0" destOrd="0" presId="urn:microsoft.com/office/officeart/2005/8/layout/vList2"/>
    <dgm:cxn modelId="{AC96AAD4-EC0C-AE4B-802C-28A406AFE28C}" type="presOf" srcId="{8E673BC9-0EA9-BC48-99B4-AF06113D5007}" destId="{CB3E74F9-2740-AE48-8EB1-869E5A06711E}" srcOrd="0" destOrd="0" presId="urn:microsoft.com/office/officeart/2005/8/layout/vList2"/>
    <dgm:cxn modelId="{0FDDE8D7-1D47-F248-B858-091D3395A03E}" type="presOf" srcId="{85CF0916-2220-6749-9AB3-1BA94608C2EB}" destId="{4121EA06-D539-F240-B444-A226B608B6A8}" srcOrd="0" destOrd="0" presId="urn:microsoft.com/office/officeart/2005/8/layout/vList2"/>
    <dgm:cxn modelId="{7DE4B1CD-BB7F-5E4A-9AC1-B3B3B7E25758}" type="presParOf" srcId="{082C5BEC-081A-3B40-8CAF-21D442B79B9D}" destId="{F5F296AC-7314-B14A-8759-109CB3E88A20}" srcOrd="0" destOrd="0" presId="urn:microsoft.com/office/officeart/2005/8/layout/vList2"/>
    <dgm:cxn modelId="{0B1DD170-D967-5E43-9BD9-9D049E52C2A0}" type="presParOf" srcId="{082C5BEC-081A-3B40-8CAF-21D442B79B9D}" destId="{00D40445-06D0-C14B-BA59-D9A4EAF9A903}" srcOrd="1" destOrd="0" presId="urn:microsoft.com/office/officeart/2005/8/layout/vList2"/>
    <dgm:cxn modelId="{BEAA36CC-9B7D-534E-A6F5-7FB6FD52D04B}" type="presParOf" srcId="{082C5BEC-081A-3B40-8CAF-21D442B79B9D}" destId="{C0677498-53C4-2249-87C1-F123D50FBBF1}" srcOrd="2" destOrd="0" presId="urn:microsoft.com/office/officeart/2005/8/layout/vList2"/>
    <dgm:cxn modelId="{E00935D2-BB6C-9B49-8678-FAAB4C37F4A3}" type="presParOf" srcId="{082C5BEC-081A-3B40-8CAF-21D442B79B9D}" destId="{18935238-6F24-2A44-BAD4-E9606E2E7AD7}" srcOrd="3" destOrd="0" presId="urn:microsoft.com/office/officeart/2005/8/layout/vList2"/>
    <dgm:cxn modelId="{6F568F14-D0EC-1248-97A8-250F2A4F3B40}" type="presParOf" srcId="{082C5BEC-081A-3B40-8CAF-21D442B79B9D}" destId="{F5EEB834-509D-434C-94F4-F7A300A5FC86}" srcOrd="4" destOrd="0" presId="urn:microsoft.com/office/officeart/2005/8/layout/vList2"/>
    <dgm:cxn modelId="{03A3E92F-B3E8-F145-B0BE-01132E3B6493}" type="presParOf" srcId="{082C5BEC-081A-3B40-8CAF-21D442B79B9D}" destId="{900E9E83-D237-1149-9914-902DF89C14D1}" srcOrd="5" destOrd="0" presId="urn:microsoft.com/office/officeart/2005/8/layout/vList2"/>
    <dgm:cxn modelId="{52E89724-B4AC-474E-9A0E-D88BEB10ADE2}" type="presParOf" srcId="{082C5BEC-081A-3B40-8CAF-21D442B79B9D}" destId="{E26D49BF-87AE-9A42-A563-4CD110B27632}" srcOrd="6" destOrd="0" presId="urn:microsoft.com/office/officeart/2005/8/layout/vList2"/>
    <dgm:cxn modelId="{63B79A58-C49C-CB40-8DB4-EF03F2EE3511}" type="presParOf" srcId="{082C5BEC-081A-3B40-8CAF-21D442B79B9D}" destId="{53F9B498-2752-1944-BA8B-F37D91186CC4}" srcOrd="7" destOrd="0" presId="urn:microsoft.com/office/officeart/2005/8/layout/vList2"/>
    <dgm:cxn modelId="{C4EE1575-4547-A344-8A69-2A6974694E67}" type="presParOf" srcId="{082C5BEC-081A-3B40-8CAF-21D442B79B9D}" destId="{0F2BE903-BBA5-0141-ADC6-46C7921F5D7E}" srcOrd="8" destOrd="0" presId="urn:microsoft.com/office/officeart/2005/8/layout/vList2"/>
    <dgm:cxn modelId="{23E0D435-01B0-3447-9EE1-F73AB3A0F671}" type="presParOf" srcId="{082C5BEC-081A-3B40-8CAF-21D442B79B9D}" destId="{A6E597C1-FD4C-B742-9012-4DCD7B12A108}" srcOrd="9" destOrd="0" presId="urn:microsoft.com/office/officeart/2005/8/layout/vList2"/>
    <dgm:cxn modelId="{7B656991-A2C9-8743-858D-E210DDD44F1C}" type="presParOf" srcId="{082C5BEC-081A-3B40-8CAF-21D442B79B9D}" destId="{413C3E66-F2BE-EA47-806A-6F5AFEC47FD9}" srcOrd="10" destOrd="0" presId="urn:microsoft.com/office/officeart/2005/8/layout/vList2"/>
    <dgm:cxn modelId="{FDD17454-A52B-A34E-BC64-09A26A1E9E51}" type="presParOf" srcId="{082C5BEC-081A-3B40-8CAF-21D442B79B9D}" destId="{8A7A8843-6C12-204D-A7E5-17D93E7AE4A9}" srcOrd="11" destOrd="0" presId="urn:microsoft.com/office/officeart/2005/8/layout/vList2"/>
    <dgm:cxn modelId="{E082EF51-7234-0347-9E75-81E1BA4D73BA}" type="presParOf" srcId="{082C5BEC-081A-3B40-8CAF-21D442B79B9D}" destId="{71C009E6-CDE9-854E-A877-C536675A426F}" srcOrd="12" destOrd="0" presId="urn:microsoft.com/office/officeart/2005/8/layout/vList2"/>
    <dgm:cxn modelId="{7DDC12B3-5446-8F48-A20A-2D35D5BA2C4B}" type="presParOf" srcId="{082C5BEC-081A-3B40-8CAF-21D442B79B9D}" destId="{F370B4DD-2FBD-C44E-B7CA-EFD8A6F6503D}" srcOrd="13" destOrd="0" presId="urn:microsoft.com/office/officeart/2005/8/layout/vList2"/>
    <dgm:cxn modelId="{906D3934-85D9-8A41-B804-54CAD9A9DF9B}" type="presParOf" srcId="{082C5BEC-081A-3B40-8CAF-21D442B79B9D}" destId="{CB3E74F9-2740-AE48-8EB1-869E5A06711E}" srcOrd="14" destOrd="0" presId="urn:microsoft.com/office/officeart/2005/8/layout/vList2"/>
    <dgm:cxn modelId="{E15E9C3B-EDDD-F047-AF91-2078E30E31B2}" type="presParOf" srcId="{082C5BEC-081A-3B40-8CAF-21D442B79B9D}" destId="{CC11AE4D-D00B-B840-8678-D9954C8D9638}" srcOrd="15" destOrd="0" presId="urn:microsoft.com/office/officeart/2005/8/layout/vList2"/>
    <dgm:cxn modelId="{2F838D7A-568E-D047-BE55-479EA7DA3891}" type="presParOf" srcId="{082C5BEC-081A-3B40-8CAF-21D442B79B9D}" destId="{4121EA06-D539-F240-B444-A226B608B6A8}" srcOrd="16" destOrd="0" presId="urn:microsoft.com/office/officeart/2005/8/layout/vList2"/>
    <dgm:cxn modelId="{B5328C5E-B375-2443-A63E-2B0BEF574210}" type="presParOf" srcId="{082C5BEC-081A-3B40-8CAF-21D442B79B9D}" destId="{0A841DDA-9D8E-C84B-A352-63EE85943D81}" srcOrd="17" destOrd="0" presId="urn:microsoft.com/office/officeart/2005/8/layout/vList2"/>
    <dgm:cxn modelId="{9EB0404F-01AF-404E-A7BF-78B72CDD70EF}" type="presParOf" srcId="{082C5BEC-081A-3B40-8CAF-21D442B79B9D}" destId="{FC0B8AF5-7530-D44C-A241-B4EE6A695F83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774E42-EF12-134C-AE02-85DE02682092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6C6518-4532-1B41-BA3B-E7A89A9CFFB4}">
      <dgm:prSet custT="1"/>
      <dgm:spPr/>
      <dgm:t>
        <a:bodyPr/>
        <a:lstStyle/>
        <a:p>
          <a:pPr algn="ctr" rtl="0"/>
          <a:r>
            <a:rPr lang="en-US" sz="2400" dirty="0" smtClean="0"/>
            <a:t>size distributions </a:t>
          </a:r>
          <a:r>
            <a:rPr lang="en-US" sz="2000" i="1" dirty="0" smtClean="0"/>
            <a:t>(Lee &amp; Park 2006)</a:t>
          </a:r>
          <a:endParaRPr lang="en-US" sz="2400" i="1" dirty="0"/>
        </a:p>
      </dgm:t>
    </dgm:pt>
    <dgm:pt modelId="{C1F3B948-D612-5649-A89F-7E8B240B2BDC}" type="parTrans" cxnId="{E32208E4-6077-9442-B0ED-B917E6A8F8CB}">
      <dgm:prSet/>
      <dgm:spPr/>
      <dgm:t>
        <a:bodyPr/>
        <a:lstStyle/>
        <a:p>
          <a:pPr algn="ctr"/>
          <a:endParaRPr lang="en-US"/>
        </a:p>
      </dgm:t>
    </dgm:pt>
    <dgm:pt modelId="{57E09809-6D8D-1E47-AED2-9044B90692CF}" type="sibTrans" cxnId="{E32208E4-6077-9442-B0ED-B917E6A8F8CB}">
      <dgm:prSet/>
      <dgm:spPr/>
      <dgm:t>
        <a:bodyPr/>
        <a:lstStyle/>
        <a:p>
          <a:pPr algn="ctr"/>
          <a:endParaRPr lang="en-US"/>
        </a:p>
      </dgm:t>
    </dgm:pt>
    <dgm:pt modelId="{3CA4AF56-18C3-CA44-BDD0-EAA4D28994F1}">
      <dgm:prSet custT="1"/>
      <dgm:spPr/>
      <dgm:t>
        <a:bodyPr/>
        <a:lstStyle/>
        <a:p>
          <a:pPr algn="ctr" rtl="0"/>
          <a:r>
            <a:rPr lang="en-US" sz="2400" dirty="0" smtClean="0"/>
            <a:t>ellipticity distributions </a:t>
          </a:r>
          <a:r>
            <a:rPr lang="en-US" sz="2000" i="1" dirty="0" smtClean="0"/>
            <a:t>(</a:t>
          </a:r>
          <a:r>
            <a:rPr lang="en-US" sz="2000" i="1" dirty="0" err="1" smtClean="0"/>
            <a:t>Bos</a:t>
          </a:r>
          <a:r>
            <a:rPr lang="en-US" sz="2000" i="1" dirty="0" smtClean="0"/>
            <a:t> et al. 2012)</a:t>
          </a:r>
          <a:endParaRPr lang="en-US" sz="2000" dirty="0"/>
        </a:p>
      </dgm:t>
    </dgm:pt>
    <dgm:pt modelId="{191D06E8-E6CC-CE4E-A210-7479CD45238A}" type="parTrans" cxnId="{EA7E28B1-47AD-4A43-B9B1-BD4A51D2D71D}">
      <dgm:prSet/>
      <dgm:spPr/>
      <dgm:t>
        <a:bodyPr/>
        <a:lstStyle/>
        <a:p>
          <a:pPr algn="ctr"/>
          <a:endParaRPr lang="en-US"/>
        </a:p>
      </dgm:t>
    </dgm:pt>
    <dgm:pt modelId="{1A380742-D395-0C4D-A490-59705F2B1F6B}" type="sibTrans" cxnId="{EA7E28B1-47AD-4A43-B9B1-BD4A51D2D71D}">
      <dgm:prSet/>
      <dgm:spPr/>
      <dgm:t>
        <a:bodyPr/>
        <a:lstStyle/>
        <a:p>
          <a:pPr algn="ctr"/>
          <a:endParaRPr lang="en-US"/>
        </a:p>
      </dgm:t>
    </dgm:pt>
    <dgm:pt modelId="{11136225-114D-8345-8A4A-ADA5D70FDA18}">
      <dgm:prSet custT="1"/>
      <dgm:spPr>
        <a:solidFill>
          <a:schemeClr val="accent2"/>
        </a:solidFill>
      </dgm:spPr>
      <dgm:t>
        <a:bodyPr/>
        <a:lstStyle/>
        <a:p>
          <a:pPr algn="ctr" rtl="0"/>
          <a:r>
            <a:rPr lang="pl-PL" sz="2400" dirty="0" smtClean="0"/>
            <a:t>the </a:t>
          </a:r>
          <a:r>
            <a:rPr lang="pl-PL" sz="2400" dirty="0" err="1" smtClean="0"/>
            <a:t>Alcock-Paczynski</a:t>
          </a:r>
          <a:r>
            <a:rPr lang="pl-PL" sz="2400" dirty="0" smtClean="0"/>
            <a:t> test </a:t>
          </a:r>
          <a:r>
            <a:rPr lang="en-US" sz="2000" i="1" dirty="0" smtClean="0"/>
            <a:t>(Sutter et al. 2012)</a:t>
          </a:r>
          <a:endParaRPr lang="pl-PL" sz="2000" dirty="0"/>
        </a:p>
      </dgm:t>
    </dgm:pt>
    <dgm:pt modelId="{44D13090-B63C-F047-A5F6-3B738E8624A8}" type="parTrans" cxnId="{762D59EB-90B3-E644-953B-3D008B52CB80}">
      <dgm:prSet/>
      <dgm:spPr/>
      <dgm:t>
        <a:bodyPr/>
        <a:lstStyle/>
        <a:p>
          <a:pPr algn="ctr"/>
          <a:endParaRPr lang="en-US"/>
        </a:p>
      </dgm:t>
    </dgm:pt>
    <dgm:pt modelId="{28AC36C2-AB3B-C147-B60F-96644FBA6095}" type="sibTrans" cxnId="{762D59EB-90B3-E644-953B-3D008B52CB80}">
      <dgm:prSet/>
      <dgm:spPr/>
      <dgm:t>
        <a:bodyPr/>
        <a:lstStyle/>
        <a:p>
          <a:pPr algn="ctr"/>
          <a:endParaRPr lang="en-US"/>
        </a:p>
      </dgm:t>
    </dgm:pt>
    <dgm:pt modelId="{B44045DE-6702-2D41-8FC3-30ABF113FA0D}">
      <dgm:prSet custT="1"/>
      <dgm:spPr/>
      <dgm:t>
        <a:bodyPr/>
        <a:lstStyle/>
        <a:p>
          <a:pPr algn="ctr" rtl="0"/>
          <a:r>
            <a:rPr lang="en-US" sz="2400" dirty="0" smtClean="0"/>
            <a:t>integrated Sachs-Wolfe effect </a:t>
          </a:r>
          <a:r>
            <a:rPr lang="en-US" sz="2000" i="1" dirty="0" smtClean="0"/>
            <a:t>(</a:t>
          </a:r>
          <a:r>
            <a:rPr lang="en-US" sz="2000" i="1" dirty="0" err="1" smtClean="0"/>
            <a:t>Granett</a:t>
          </a:r>
          <a:r>
            <a:rPr lang="en-US" sz="2000" i="1" dirty="0" smtClean="0"/>
            <a:t> et al. 2008)</a:t>
          </a:r>
          <a:endParaRPr lang="en-US" sz="2400" i="1" dirty="0"/>
        </a:p>
      </dgm:t>
    </dgm:pt>
    <dgm:pt modelId="{801210C7-1CB2-9D47-A45C-3DF023C2103C}" type="parTrans" cxnId="{70D40C3B-8B01-9F49-99BC-64E3B5DCF86E}">
      <dgm:prSet/>
      <dgm:spPr/>
      <dgm:t>
        <a:bodyPr/>
        <a:lstStyle/>
        <a:p>
          <a:pPr algn="ctr"/>
          <a:endParaRPr lang="en-US"/>
        </a:p>
      </dgm:t>
    </dgm:pt>
    <dgm:pt modelId="{C64553CD-263B-A642-BF08-1ABB21A05F27}" type="sibTrans" cxnId="{70D40C3B-8B01-9F49-99BC-64E3B5DCF86E}">
      <dgm:prSet/>
      <dgm:spPr/>
      <dgm:t>
        <a:bodyPr/>
        <a:lstStyle/>
        <a:p>
          <a:pPr algn="ctr"/>
          <a:endParaRPr lang="en-US"/>
        </a:p>
      </dgm:t>
    </dgm:pt>
    <dgm:pt modelId="{62FC10C9-6216-A946-9882-DB54497E8F74}">
      <dgm:prSet custT="1"/>
      <dgm:spPr/>
      <dgm:t>
        <a:bodyPr/>
        <a:lstStyle/>
        <a:p>
          <a:pPr algn="ctr" rtl="0"/>
          <a:r>
            <a:rPr lang="en-US" sz="2400" dirty="0" smtClean="0"/>
            <a:t>fifth forces and f(R) gravity </a:t>
          </a:r>
          <a:r>
            <a:rPr lang="en-US" sz="2000" i="1" dirty="0" smtClean="0"/>
            <a:t>(Li et al. 2012)</a:t>
          </a:r>
          <a:endParaRPr lang="en-US" sz="2400" i="1" dirty="0"/>
        </a:p>
      </dgm:t>
    </dgm:pt>
    <dgm:pt modelId="{190EC798-DDD9-6D4D-BF5E-92E7BF7F88A1}" type="parTrans" cxnId="{D1FDC355-189C-744C-BF8F-F2F5EDF80425}">
      <dgm:prSet/>
      <dgm:spPr/>
      <dgm:t>
        <a:bodyPr/>
        <a:lstStyle/>
        <a:p>
          <a:pPr algn="ctr"/>
          <a:endParaRPr lang="en-US"/>
        </a:p>
      </dgm:t>
    </dgm:pt>
    <dgm:pt modelId="{9C28BF4E-DFCA-B649-921A-5C720A4E0CE7}" type="sibTrans" cxnId="{D1FDC355-189C-744C-BF8F-F2F5EDF80425}">
      <dgm:prSet/>
      <dgm:spPr/>
      <dgm:t>
        <a:bodyPr/>
        <a:lstStyle/>
        <a:p>
          <a:pPr algn="ctr"/>
          <a:endParaRPr lang="en-US"/>
        </a:p>
      </dgm:t>
    </dgm:pt>
    <dgm:pt modelId="{8E673BC9-0EA9-BC48-99B4-AF06113D5007}">
      <dgm:prSet custT="1"/>
      <dgm:spPr/>
      <dgm:t>
        <a:bodyPr/>
        <a:lstStyle/>
        <a:p>
          <a:pPr algn="ctr" rtl="0"/>
          <a:r>
            <a:rPr lang="en-US" sz="2200" dirty="0" smtClean="0"/>
            <a:t>environmental dependence of galaxy metallicities </a:t>
          </a:r>
          <a:r>
            <a:rPr lang="en-US" sz="2000" i="1" dirty="0" smtClean="0"/>
            <a:t>(</a:t>
          </a:r>
          <a:r>
            <a:rPr lang="en-US" sz="2000" i="1" dirty="0" err="1" smtClean="0"/>
            <a:t>Hoeft</a:t>
          </a:r>
          <a:r>
            <a:rPr lang="en-US" sz="2000" i="1" dirty="0" smtClean="0"/>
            <a:t> et al. 2006)</a:t>
          </a:r>
          <a:r>
            <a:rPr lang="en-US" sz="2200" dirty="0" smtClean="0"/>
            <a:t> </a:t>
          </a:r>
          <a:endParaRPr lang="en-US" sz="2200" dirty="0"/>
        </a:p>
      </dgm:t>
    </dgm:pt>
    <dgm:pt modelId="{2B322240-2E39-D140-AAA7-F487B44BF6CF}" type="parTrans" cxnId="{C8249B4C-0934-B047-BEFE-03B86B2962F6}">
      <dgm:prSet/>
      <dgm:spPr/>
      <dgm:t>
        <a:bodyPr/>
        <a:lstStyle/>
        <a:p>
          <a:pPr algn="ctr"/>
          <a:endParaRPr lang="en-US"/>
        </a:p>
      </dgm:t>
    </dgm:pt>
    <dgm:pt modelId="{9BF7DADB-E4B6-F242-8D05-0851DAD3D39C}" type="sibTrans" cxnId="{C8249B4C-0934-B047-BEFE-03B86B2962F6}">
      <dgm:prSet/>
      <dgm:spPr/>
      <dgm:t>
        <a:bodyPr/>
        <a:lstStyle/>
        <a:p>
          <a:pPr algn="ctr"/>
          <a:endParaRPr lang="en-US"/>
        </a:p>
      </dgm:t>
    </dgm:pt>
    <dgm:pt modelId="{85CF0916-2220-6749-9AB3-1BA94608C2EB}">
      <dgm:prSet custT="1"/>
      <dgm:spPr/>
      <dgm:t>
        <a:bodyPr/>
        <a:lstStyle/>
        <a:p>
          <a:pPr algn="ctr" rtl="0"/>
          <a:r>
            <a:rPr lang="en-US" sz="2400" dirty="0" smtClean="0"/>
            <a:t>origins of large-scale magnetic fields </a:t>
          </a:r>
          <a:r>
            <a:rPr lang="en-US" sz="2000" i="1" dirty="0" smtClean="0"/>
            <a:t>(</a:t>
          </a:r>
          <a:r>
            <a:rPr lang="en-US" sz="2000" i="1" dirty="0" err="1" smtClean="0"/>
            <a:t>Neronov</a:t>
          </a:r>
          <a:r>
            <a:rPr lang="en-US" sz="2000" i="1" dirty="0" smtClean="0"/>
            <a:t> &amp; </a:t>
          </a:r>
          <a:r>
            <a:rPr lang="en-US" sz="2000" i="1" dirty="0" err="1" smtClean="0"/>
            <a:t>Vovk</a:t>
          </a:r>
          <a:r>
            <a:rPr lang="en-US" sz="2000" i="1" dirty="0" smtClean="0"/>
            <a:t> 2010)</a:t>
          </a:r>
          <a:endParaRPr lang="en-US" sz="2000" i="1" dirty="0"/>
        </a:p>
      </dgm:t>
    </dgm:pt>
    <dgm:pt modelId="{C16D2677-5110-5E4F-B920-D913EFB26473}" type="parTrans" cxnId="{A25796BB-1AF5-C047-879C-A9A69D4F0E95}">
      <dgm:prSet/>
      <dgm:spPr/>
      <dgm:t>
        <a:bodyPr/>
        <a:lstStyle/>
        <a:p>
          <a:pPr algn="ctr"/>
          <a:endParaRPr lang="en-US"/>
        </a:p>
      </dgm:t>
    </dgm:pt>
    <dgm:pt modelId="{1CDEF1D8-BE1A-C549-9D49-715892526F36}" type="sibTrans" cxnId="{A25796BB-1AF5-C047-879C-A9A69D4F0E95}">
      <dgm:prSet/>
      <dgm:spPr/>
      <dgm:t>
        <a:bodyPr/>
        <a:lstStyle/>
        <a:p>
          <a:pPr algn="ctr"/>
          <a:endParaRPr lang="en-US"/>
        </a:p>
      </dgm:t>
    </dgm:pt>
    <dgm:pt modelId="{7CEA99EC-2451-FB4F-A27C-8D63FABD585E}">
      <dgm:prSet custT="1"/>
      <dgm:spPr/>
      <dgm:t>
        <a:bodyPr/>
        <a:lstStyle/>
        <a:p>
          <a:pPr algn="ctr" rtl="0"/>
          <a:r>
            <a:rPr lang="en-US" sz="2400" dirty="0" smtClean="0"/>
            <a:t>weak anti-lensing </a:t>
          </a:r>
          <a:r>
            <a:rPr lang="en-US" sz="2000" i="1" dirty="0" smtClean="0"/>
            <a:t>(Melchior et al. 2012)</a:t>
          </a:r>
          <a:endParaRPr lang="en-US" sz="2400" i="1" dirty="0"/>
        </a:p>
      </dgm:t>
    </dgm:pt>
    <dgm:pt modelId="{5A1AC90E-D1A1-AF4D-86F9-7334851C2AB8}" type="parTrans" cxnId="{6FB50C6C-8BE9-154A-A488-A7746486DE26}">
      <dgm:prSet/>
      <dgm:spPr/>
      <dgm:t>
        <a:bodyPr/>
        <a:lstStyle/>
        <a:p>
          <a:pPr algn="ctr"/>
          <a:endParaRPr lang="en-US"/>
        </a:p>
      </dgm:t>
    </dgm:pt>
    <dgm:pt modelId="{064A40D0-BBD0-E94D-8BB6-7B080C5E7F8D}" type="sibTrans" cxnId="{6FB50C6C-8BE9-154A-A488-A7746486DE26}">
      <dgm:prSet/>
      <dgm:spPr/>
      <dgm:t>
        <a:bodyPr/>
        <a:lstStyle/>
        <a:p>
          <a:pPr algn="ctr"/>
          <a:endParaRPr lang="en-US"/>
        </a:p>
      </dgm:t>
    </dgm:pt>
    <dgm:pt modelId="{31FD4E6B-09D2-7B48-B33C-A80E64852EF7}">
      <dgm:prSet custT="1"/>
      <dgm:spPr/>
      <dgm:t>
        <a:bodyPr/>
        <a:lstStyle/>
        <a:p>
          <a:pPr algn="ctr" rtl="0"/>
          <a:r>
            <a:rPr lang="en-US" sz="2400" dirty="0" smtClean="0"/>
            <a:t>Lyα </a:t>
          </a:r>
          <a:r>
            <a:rPr lang="en-US" sz="2000" i="1" dirty="0" smtClean="0"/>
            <a:t>(</a:t>
          </a:r>
          <a:r>
            <a:rPr lang="en-US" sz="2000" i="1" dirty="0" err="1" smtClean="0"/>
            <a:t>Tejos</a:t>
          </a:r>
          <a:r>
            <a:rPr lang="en-US" sz="2000" i="1" dirty="0" smtClean="0"/>
            <a:t> et al. 2012)</a:t>
          </a:r>
          <a:endParaRPr lang="en-US" sz="2400" i="1" dirty="0"/>
        </a:p>
      </dgm:t>
    </dgm:pt>
    <dgm:pt modelId="{2CA82932-DE31-6E4F-8068-1DF5B0744A3A}" type="parTrans" cxnId="{C8DA65DA-EE53-8249-8AEB-C2ECAC8318C4}">
      <dgm:prSet/>
      <dgm:spPr/>
      <dgm:t>
        <a:bodyPr/>
        <a:lstStyle/>
        <a:p>
          <a:pPr algn="ctr"/>
          <a:endParaRPr lang="en-US"/>
        </a:p>
      </dgm:t>
    </dgm:pt>
    <dgm:pt modelId="{DC11EF6F-78A2-664E-ACE8-4DEBA7E1182F}" type="sibTrans" cxnId="{C8DA65DA-EE53-8249-8AEB-C2ECAC8318C4}">
      <dgm:prSet/>
      <dgm:spPr/>
      <dgm:t>
        <a:bodyPr/>
        <a:lstStyle/>
        <a:p>
          <a:pPr algn="ctr"/>
          <a:endParaRPr lang="en-US"/>
        </a:p>
      </dgm:t>
    </dgm:pt>
    <dgm:pt modelId="{082C5BEC-081A-3B40-8CAF-21D442B79B9D}" type="pres">
      <dgm:prSet presAssocID="{E0774E42-EF12-134C-AE02-85DE026820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F296AC-7314-B14A-8759-109CB3E88A20}" type="pres">
      <dgm:prSet presAssocID="{E26C6518-4532-1B41-BA3B-E7A89A9CFFB4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40445-06D0-C14B-BA59-D9A4EAF9A903}" type="pres">
      <dgm:prSet presAssocID="{57E09809-6D8D-1E47-AED2-9044B90692CF}" presName="spacer" presStyleCnt="0"/>
      <dgm:spPr/>
    </dgm:pt>
    <dgm:pt modelId="{C0677498-53C4-2249-87C1-F123D50FBBF1}" type="pres">
      <dgm:prSet presAssocID="{3CA4AF56-18C3-CA44-BDD0-EAA4D28994F1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935238-6F24-2A44-BAD4-E9606E2E7AD7}" type="pres">
      <dgm:prSet presAssocID="{1A380742-D395-0C4D-A490-59705F2B1F6B}" presName="spacer" presStyleCnt="0"/>
      <dgm:spPr/>
    </dgm:pt>
    <dgm:pt modelId="{F5EEB834-509D-434C-94F4-F7A300A5FC86}" type="pres">
      <dgm:prSet presAssocID="{11136225-114D-8345-8A4A-ADA5D70FDA18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E9E83-D237-1149-9914-902DF89C14D1}" type="pres">
      <dgm:prSet presAssocID="{28AC36C2-AB3B-C147-B60F-96644FBA6095}" presName="spacer" presStyleCnt="0"/>
      <dgm:spPr/>
    </dgm:pt>
    <dgm:pt modelId="{E26D49BF-87AE-9A42-A563-4CD110B27632}" type="pres">
      <dgm:prSet presAssocID="{B44045DE-6702-2D41-8FC3-30ABF113FA0D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F9B498-2752-1944-BA8B-F37D91186CC4}" type="pres">
      <dgm:prSet presAssocID="{C64553CD-263B-A642-BF08-1ABB21A05F27}" presName="spacer" presStyleCnt="0"/>
      <dgm:spPr/>
    </dgm:pt>
    <dgm:pt modelId="{0F2BE903-BBA5-0141-ADC6-46C7921F5D7E}" type="pres">
      <dgm:prSet presAssocID="{62FC10C9-6216-A946-9882-DB54497E8F74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E597C1-FD4C-B742-9012-4DCD7B12A108}" type="pres">
      <dgm:prSet presAssocID="{9C28BF4E-DFCA-B649-921A-5C720A4E0CE7}" presName="spacer" presStyleCnt="0"/>
      <dgm:spPr/>
    </dgm:pt>
    <dgm:pt modelId="{413C3E66-F2BE-EA47-806A-6F5AFEC47FD9}" type="pres">
      <dgm:prSet presAssocID="{7CEA99EC-2451-FB4F-A27C-8D63FABD585E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7A8843-6C12-204D-A7E5-17D93E7AE4A9}" type="pres">
      <dgm:prSet presAssocID="{064A40D0-BBD0-E94D-8BB6-7B080C5E7F8D}" presName="spacer" presStyleCnt="0"/>
      <dgm:spPr/>
    </dgm:pt>
    <dgm:pt modelId="{CB3E74F9-2740-AE48-8EB1-869E5A06711E}" type="pres">
      <dgm:prSet presAssocID="{8E673BC9-0EA9-BC48-99B4-AF06113D5007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11AE4D-D00B-B840-8678-D9954C8D9638}" type="pres">
      <dgm:prSet presAssocID="{9BF7DADB-E4B6-F242-8D05-0851DAD3D39C}" presName="spacer" presStyleCnt="0"/>
      <dgm:spPr/>
    </dgm:pt>
    <dgm:pt modelId="{4121EA06-D539-F240-B444-A226B608B6A8}" type="pres">
      <dgm:prSet presAssocID="{85CF0916-2220-6749-9AB3-1BA94608C2EB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41DDA-9D8E-C84B-A352-63EE85943D81}" type="pres">
      <dgm:prSet presAssocID="{1CDEF1D8-BE1A-C549-9D49-715892526F36}" presName="spacer" presStyleCnt="0"/>
      <dgm:spPr/>
    </dgm:pt>
    <dgm:pt modelId="{FC0B8AF5-7530-D44C-A241-B4EE6A695F83}" type="pres">
      <dgm:prSet presAssocID="{31FD4E6B-09D2-7B48-B33C-A80E64852EF7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B50C6C-8BE9-154A-A488-A7746486DE26}" srcId="{E0774E42-EF12-134C-AE02-85DE02682092}" destId="{7CEA99EC-2451-FB4F-A27C-8D63FABD585E}" srcOrd="5" destOrd="0" parTransId="{5A1AC90E-D1A1-AF4D-86F9-7334851C2AB8}" sibTransId="{064A40D0-BBD0-E94D-8BB6-7B080C5E7F8D}"/>
    <dgm:cxn modelId="{497982F2-99CC-2741-BB99-114AAE05ADE2}" type="presOf" srcId="{8E673BC9-0EA9-BC48-99B4-AF06113D5007}" destId="{CB3E74F9-2740-AE48-8EB1-869E5A06711E}" srcOrd="0" destOrd="0" presId="urn:microsoft.com/office/officeart/2005/8/layout/vList2"/>
    <dgm:cxn modelId="{45A0D608-8794-954C-9515-C7EF7928B6DD}" type="presOf" srcId="{85CF0916-2220-6749-9AB3-1BA94608C2EB}" destId="{4121EA06-D539-F240-B444-A226B608B6A8}" srcOrd="0" destOrd="0" presId="urn:microsoft.com/office/officeart/2005/8/layout/vList2"/>
    <dgm:cxn modelId="{A25796BB-1AF5-C047-879C-A9A69D4F0E95}" srcId="{E0774E42-EF12-134C-AE02-85DE02682092}" destId="{85CF0916-2220-6749-9AB3-1BA94608C2EB}" srcOrd="7" destOrd="0" parTransId="{C16D2677-5110-5E4F-B920-D913EFB26473}" sibTransId="{1CDEF1D8-BE1A-C549-9D49-715892526F36}"/>
    <dgm:cxn modelId="{EC4B5EF4-2453-ED49-A66F-12547585256E}" type="presOf" srcId="{7CEA99EC-2451-FB4F-A27C-8D63FABD585E}" destId="{413C3E66-F2BE-EA47-806A-6F5AFEC47FD9}" srcOrd="0" destOrd="0" presId="urn:microsoft.com/office/officeart/2005/8/layout/vList2"/>
    <dgm:cxn modelId="{EA7E28B1-47AD-4A43-B9B1-BD4A51D2D71D}" srcId="{E0774E42-EF12-134C-AE02-85DE02682092}" destId="{3CA4AF56-18C3-CA44-BDD0-EAA4D28994F1}" srcOrd="1" destOrd="0" parTransId="{191D06E8-E6CC-CE4E-A210-7479CD45238A}" sibTransId="{1A380742-D395-0C4D-A490-59705F2B1F6B}"/>
    <dgm:cxn modelId="{C8DA65DA-EE53-8249-8AEB-C2ECAC8318C4}" srcId="{E0774E42-EF12-134C-AE02-85DE02682092}" destId="{31FD4E6B-09D2-7B48-B33C-A80E64852EF7}" srcOrd="8" destOrd="0" parTransId="{2CA82932-DE31-6E4F-8068-1DF5B0744A3A}" sibTransId="{DC11EF6F-78A2-664E-ACE8-4DEBA7E1182F}"/>
    <dgm:cxn modelId="{E6DEEB41-FF6A-4C4D-B58E-DD9FCCC378E6}" type="presOf" srcId="{31FD4E6B-09D2-7B48-B33C-A80E64852EF7}" destId="{FC0B8AF5-7530-D44C-A241-B4EE6A695F83}" srcOrd="0" destOrd="0" presId="urn:microsoft.com/office/officeart/2005/8/layout/vList2"/>
    <dgm:cxn modelId="{08047860-D95C-A74A-AFAF-04050A44FA29}" type="presOf" srcId="{3CA4AF56-18C3-CA44-BDD0-EAA4D28994F1}" destId="{C0677498-53C4-2249-87C1-F123D50FBBF1}" srcOrd="0" destOrd="0" presId="urn:microsoft.com/office/officeart/2005/8/layout/vList2"/>
    <dgm:cxn modelId="{D1FDC355-189C-744C-BF8F-F2F5EDF80425}" srcId="{E0774E42-EF12-134C-AE02-85DE02682092}" destId="{62FC10C9-6216-A946-9882-DB54497E8F74}" srcOrd="4" destOrd="0" parTransId="{190EC798-DDD9-6D4D-BF5E-92E7BF7F88A1}" sibTransId="{9C28BF4E-DFCA-B649-921A-5C720A4E0CE7}"/>
    <dgm:cxn modelId="{762D59EB-90B3-E644-953B-3D008B52CB80}" srcId="{E0774E42-EF12-134C-AE02-85DE02682092}" destId="{11136225-114D-8345-8A4A-ADA5D70FDA18}" srcOrd="2" destOrd="0" parTransId="{44D13090-B63C-F047-A5F6-3B738E8624A8}" sibTransId="{28AC36C2-AB3B-C147-B60F-96644FBA6095}"/>
    <dgm:cxn modelId="{7B9AB5C6-4F49-5940-9376-7E2728643493}" type="presOf" srcId="{11136225-114D-8345-8A4A-ADA5D70FDA18}" destId="{F5EEB834-509D-434C-94F4-F7A300A5FC86}" srcOrd="0" destOrd="0" presId="urn:microsoft.com/office/officeart/2005/8/layout/vList2"/>
    <dgm:cxn modelId="{6A46519C-ACD4-7447-A0A7-5BAD1001BAF6}" type="presOf" srcId="{E0774E42-EF12-134C-AE02-85DE02682092}" destId="{082C5BEC-081A-3B40-8CAF-21D442B79B9D}" srcOrd="0" destOrd="0" presId="urn:microsoft.com/office/officeart/2005/8/layout/vList2"/>
    <dgm:cxn modelId="{3E429501-9356-C245-AA0C-EA443C92B893}" type="presOf" srcId="{62FC10C9-6216-A946-9882-DB54497E8F74}" destId="{0F2BE903-BBA5-0141-ADC6-46C7921F5D7E}" srcOrd="0" destOrd="0" presId="urn:microsoft.com/office/officeart/2005/8/layout/vList2"/>
    <dgm:cxn modelId="{441F8924-3365-7740-9756-043D62BAF7E7}" type="presOf" srcId="{E26C6518-4532-1B41-BA3B-E7A89A9CFFB4}" destId="{F5F296AC-7314-B14A-8759-109CB3E88A20}" srcOrd="0" destOrd="0" presId="urn:microsoft.com/office/officeart/2005/8/layout/vList2"/>
    <dgm:cxn modelId="{70D40C3B-8B01-9F49-99BC-64E3B5DCF86E}" srcId="{E0774E42-EF12-134C-AE02-85DE02682092}" destId="{B44045DE-6702-2D41-8FC3-30ABF113FA0D}" srcOrd="3" destOrd="0" parTransId="{801210C7-1CB2-9D47-A45C-3DF023C2103C}" sibTransId="{C64553CD-263B-A642-BF08-1ABB21A05F27}"/>
    <dgm:cxn modelId="{C8249B4C-0934-B047-BEFE-03B86B2962F6}" srcId="{E0774E42-EF12-134C-AE02-85DE02682092}" destId="{8E673BC9-0EA9-BC48-99B4-AF06113D5007}" srcOrd="6" destOrd="0" parTransId="{2B322240-2E39-D140-AAA7-F487B44BF6CF}" sibTransId="{9BF7DADB-E4B6-F242-8D05-0851DAD3D39C}"/>
    <dgm:cxn modelId="{5C31163A-EC66-DB40-BF84-DF49D1B18838}" type="presOf" srcId="{B44045DE-6702-2D41-8FC3-30ABF113FA0D}" destId="{E26D49BF-87AE-9A42-A563-4CD110B27632}" srcOrd="0" destOrd="0" presId="urn:microsoft.com/office/officeart/2005/8/layout/vList2"/>
    <dgm:cxn modelId="{E32208E4-6077-9442-B0ED-B917E6A8F8CB}" srcId="{E0774E42-EF12-134C-AE02-85DE02682092}" destId="{E26C6518-4532-1B41-BA3B-E7A89A9CFFB4}" srcOrd="0" destOrd="0" parTransId="{C1F3B948-D612-5649-A89F-7E8B240B2BDC}" sibTransId="{57E09809-6D8D-1E47-AED2-9044B90692CF}"/>
    <dgm:cxn modelId="{A5E2AF3E-4CE7-CC42-8A0B-0CF75CEB0D5B}" type="presParOf" srcId="{082C5BEC-081A-3B40-8CAF-21D442B79B9D}" destId="{F5F296AC-7314-B14A-8759-109CB3E88A20}" srcOrd="0" destOrd="0" presId="urn:microsoft.com/office/officeart/2005/8/layout/vList2"/>
    <dgm:cxn modelId="{775A1586-4247-B94A-B8DD-9CC7EEB54F27}" type="presParOf" srcId="{082C5BEC-081A-3B40-8CAF-21D442B79B9D}" destId="{00D40445-06D0-C14B-BA59-D9A4EAF9A903}" srcOrd="1" destOrd="0" presId="urn:microsoft.com/office/officeart/2005/8/layout/vList2"/>
    <dgm:cxn modelId="{043F22D1-E405-0F46-8E0E-71F52E2E9527}" type="presParOf" srcId="{082C5BEC-081A-3B40-8CAF-21D442B79B9D}" destId="{C0677498-53C4-2249-87C1-F123D50FBBF1}" srcOrd="2" destOrd="0" presId="urn:microsoft.com/office/officeart/2005/8/layout/vList2"/>
    <dgm:cxn modelId="{8B390A8B-FA92-9644-B9DA-1371B67E05BC}" type="presParOf" srcId="{082C5BEC-081A-3B40-8CAF-21D442B79B9D}" destId="{18935238-6F24-2A44-BAD4-E9606E2E7AD7}" srcOrd="3" destOrd="0" presId="urn:microsoft.com/office/officeart/2005/8/layout/vList2"/>
    <dgm:cxn modelId="{DF9E5013-AF4D-5749-BF40-6F44A94B0D47}" type="presParOf" srcId="{082C5BEC-081A-3B40-8CAF-21D442B79B9D}" destId="{F5EEB834-509D-434C-94F4-F7A300A5FC86}" srcOrd="4" destOrd="0" presId="urn:microsoft.com/office/officeart/2005/8/layout/vList2"/>
    <dgm:cxn modelId="{FAFFED5C-094C-C249-8677-0EAFE987B29C}" type="presParOf" srcId="{082C5BEC-081A-3B40-8CAF-21D442B79B9D}" destId="{900E9E83-D237-1149-9914-902DF89C14D1}" srcOrd="5" destOrd="0" presId="urn:microsoft.com/office/officeart/2005/8/layout/vList2"/>
    <dgm:cxn modelId="{27C78F6B-84D8-174B-BBFC-6D8F58A1F421}" type="presParOf" srcId="{082C5BEC-081A-3B40-8CAF-21D442B79B9D}" destId="{E26D49BF-87AE-9A42-A563-4CD110B27632}" srcOrd="6" destOrd="0" presId="urn:microsoft.com/office/officeart/2005/8/layout/vList2"/>
    <dgm:cxn modelId="{5C0CF4F5-E01B-5642-8247-442A1CDF402A}" type="presParOf" srcId="{082C5BEC-081A-3B40-8CAF-21D442B79B9D}" destId="{53F9B498-2752-1944-BA8B-F37D91186CC4}" srcOrd="7" destOrd="0" presId="urn:microsoft.com/office/officeart/2005/8/layout/vList2"/>
    <dgm:cxn modelId="{6B057CC9-B4AD-9D4A-B786-FB4A208715A7}" type="presParOf" srcId="{082C5BEC-081A-3B40-8CAF-21D442B79B9D}" destId="{0F2BE903-BBA5-0141-ADC6-46C7921F5D7E}" srcOrd="8" destOrd="0" presId="urn:microsoft.com/office/officeart/2005/8/layout/vList2"/>
    <dgm:cxn modelId="{9CB27948-855E-1D4E-96D8-0D8EB6394891}" type="presParOf" srcId="{082C5BEC-081A-3B40-8CAF-21D442B79B9D}" destId="{A6E597C1-FD4C-B742-9012-4DCD7B12A108}" srcOrd="9" destOrd="0" presId="urn:microsoft.com/office/officeart/2005/8/layout/vList2"/>
    <dgm:cxn modelId="{E76ED184-E2E5-374A-91A9-B3DA859D2281}" type="presParOf" srcId="{082C5BEC-081A-3B40-8CAF-21D442B79B9D}" destId="{413C3E66-F2BE-EA47-806A-6F5AFEC47FD9}" srcOrd="10" destOrd="0" presId="urn:microsoft.com/office/officeart/2005/8/layout/vList2"/>
    <dgm:cxn modelId="{A1AD8B1D-EC63-394E-90CC-24F4AE04DCFA}" type="presParOf" srcId="{082C5BEC-081A-3B40-8CAF-21D442B79B9D}" destId="{8A7A8843-6C12-204D-A7E5-17D93E7AE4A9}" srcOrd="11" destOrd="0" presId="urn:microsoft.com/office/officeart/2005/8/layout/vList2"/>
    <dgm:cxn modelId="{FCFEA898-2195-194F-B4D8-75A196CC9FE2}" type="presParOf" srcId="{082C5BEC-081A-3B40-8CAF-21D442B79B9D}" destId="{CB3E74F9-2740-AE48-8EB1-869E5A06711E}" srcOrd="12" destOrd="0" presId="urn:microsoft.com/office/officeart/2005/8/layout/vList2"/>
    <dgm:cxn modelId="{9B15C7AD-E2E3-4F46-8C53-90E424FF956B}" type="presParOf" srcId="{082C5BEC-081A-3B40-8CAF-21D442B79B9D}" destId="{CC11AE4D-D00B-B840-8678-D9954C8D9638}" srcOrd="13" destOrd="0" presId="urn:microsoft.com/office/officeart/2005/8/layout/vList2"/>
    <dgm:cxn modelId="{696DE4C6-476E-4743-8BE2-45C893E38516}" type="presParOf" srcId="{082C5BEC-081A-3B40-8CAF-21D442B79B9D}" destId="{4121EA06-D539-F240-B444-A226B608B6A8}" srcOrd="14" destOrd="0" presId="urn:microsoft.com/office/officeart/2005/8/layout/vList2"/>
    <dgm:cxn modelId="{995E1615-4AD8-ED4A-B0E0-B054EA8CF8A5}" type="presParOf" srcId="{082C5BEC-081A-3B40-8CAF-21D442B79B9D}" destId="{0A841DDA-9D8E-C84B-A352-63EE85943D81}" srcOrd="15" destOrd="0" presId="urn:microsoft.com/office/officeart/2005/8/layout/vList2"/>
    <dgm:cxn modelId="{A70B15EB-1584-DD46-BCD3-7FD594635E8C}" type="presParOf" srcId="{082C5BEC-081A-3B40-8CAF-21D442B79B9D}" destId="{FC0B8AF5-7530-D44C-A241-B4EE6A695F83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296AC-7314-B14A-8759-109CB3E88A20}">
      <dsp:nvSpPr>
        <dsp:cNvPr id="0" name=""/>
        <dsp:cNvSpPr/>
      </dsp:nvSpPr>
      <dsp:spPr>
        <a:xfrm>
          <a:off x="0" y="2249175"/>
          <a:ext cx="8686800" cy="12928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they’re empty!</a:t>
          </a:r>
          <a:endParaRPr lang="en-US" sz="5400" i="1" kern="1200" dirty="0"/>
        </a:p>
      </dsp:txBody>
      <dsp:txXfrm>
        <a:off x="63112" y="2312287"/>
        <a:ext cx="8560576" cy="1166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296AC-7314-B14A-8759-109CB3E88A20}">
      <dsp:nvSpPr>
        <dsp:cNvPr id="0" name=""/>
        <dsp:cNvSpPr/>
      </dsp:nvSpPr>
      <dsp:spPr>
        <a:xfrm>
          <a:off x="0" y="2249175"/>
          <a:ext cx="8686800" cy="12928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smtClean="0"/>
            <a:t>they’re empty!</a:t>
          </a:r>
          <a:endParaRPr lang="en-US" sz="5400" i="1" kern="1200" dirty="0"/>
        </a:p>
      </dsp:txBody>
      <dsp:txXfrm>
        <a:off x="63112" y="2312287"/>
        <a:ext cx="8560576" cy="11666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296AC-7314-B14A-8759-109CB3E88A20}">
      <dsp:nvSpPr>
        <dsp:cNvPr id="0" name=""/>
        <dsp:cNvSpPr/>
      </dsp:nvSpPr>
      <dsp:spPr>
        <a:xfrm>
          <a:off x="0" y="2151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size distributions </a:t>
          </a:r>
          <a:r>
            <a:rPr lang="en-US" sz="2000" i="1" kern="1200" dirty="0" smtClean="0"/>
            <a:t>(Lee &amp; Park 2006)</a:t>
          </a:r>
          <a:endParaRPr lang="en-US" sz="2400" i="1" kern="1200" dirty="0"/>
        </a:p>
      </dsp:txBody>
      <dsp:txXfrm>
        <a:off x="27637" y="29788"/>
        <a:ext cx="8631526" cy="510873"/>
      </dsp:txXfrm>
    </dsp:sp>
    <dsp:sp modelId="{C0677498-53C4-2249-87C1-F123D50FBBF1}">
      <dsp:nvSpPr>
        <dsp:cNvPr id="0" name=""/>
        <dsp:cNvSpPr/>
      </dsp:nvSpPr>
      <dsp:spPr>
        <a:xfrm>
          <a:off x="0" y="582234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ellipticity distributions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Bos</a:t>
          </a:r>
          <a:r>
            <a:rPr lang="en-US" sz="2000" i="1" kern="1200" dirty="0" smtClean="0"/>
            <a:t> et al. 2012)</a:t>
          </a:r>
          <a:endParaRPr lang="en-US" sz="2000" kern="1200" dirty="0"/>
        </a:p>
      </dsp:txBody>
      <dsp:txXfrm>
        <a:off x="27637" y="609871"/>
        <a:ext cx="8631526" cy="510873"/>
      </dsp:txXfrm>
    </dsp:sp>
    <dsp:sp modelId="{F5EEB834-509D-434C-94F4-F7A300A5FC86}">
      <dsp:nvSpPr>
        <dsp:cNvPr id="0" name=""/>
        <dsp:cNvSpPr/>
      </dsp:nvSpPr>
      <dsp:spPr>
        <a:xfrm>
          <a:off x="0" y="1162318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err="1" smtClean="0"/>
            <a:t>Alcock-Paczynski</a:t>
          </a:r>
          <a:r>
            <a:rPr lang="pl-PL" sz="2400" kern="1200" dirty="0" smtClean="0"/>
            <a:t> test </a:t>
          </a:r>
          <a:r>
            <a:rPr lang="en-US" sz="2000" i="1" kern="1200" dirty="0" smtClean="0"/>
            <a:t>(Sutter et al. 2012)</a:t>
          </a:r>
          <a:endParaRPr lang="pl-PL" sz="2000" kern="1200" dirty="0"/>
        </a:p>
      </dsp:txBody>
      <dsp:txXfrm>
        <a:off x="27637" y="1189955"/>
        <a:ext cx="8631526" cy="510873"/>
      </dsp:txXfrm>
    </dsp:sp>
    <dsp:sp modelId="{E26D49BF-87AE-9A42-A563-4CD110B27632}">
      <dsp:nvSpPr>
        <dsp:cNvPr id="0" name=""/>
        <dsp:cNvSpPr/>
      </dsp:nvSpPr>
      <dsp:spPr>
        <a:xfrm>
          <a:off x="0" y="1742401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integrated Sachs-Wolfe effect </a:t>
          </a:r>
          <a:r>
            <a:rPr lang="en-US" sz="2000" i="1" kern="1200" dirty="0" smtClean="0"/>
            <a:t>(Planck Collaboration 2013)</a:t>
          </a:r>
          <a:endParaRPr lang="en-US" sz="2400" i="1" kern="1200" dirty="0"/>
        </a:p>
      </dsp:txBody>
      <dsp:txXfrm>
        <a:off x="27637" y="1770038"/>
        <a:ext cx="8631526" cy="510873"/>
      </dsp:txXfrm>
    </dsp:sp>
    <dsp:sp modelId="{0F2BE903-BBA5-0141-ADC6-46C7921F5D7E}">
      <dsp:nvSpPr>
        <dsp:cNvPr id="0" name=""/>
        <dsp:cNvSpPr/>
      </dsp:nvSpPr>
      <dsp:spPr>
        <a:xfrm>
          <a:off x="0" y="2322485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fifth forces and f(R) gravity </a:t>
          </a:r>
          <a:r>
            <a:rPr lang="en-US" sz="2000" i="1" kern="1200" dirty="0" smtClean="0"/>
            <a:t>(Li et al. 2012)</a:t>
          </a:r>
          <a:endParaRPr lang="en-US" sz="2400" i="1" kern="1200" dirty="0"/>
        </a:p>
      </dsp:txBody>
      <dsp:txXfrm>
        <a:off x="27637" y="2350122"/>
        <a:ext cx="8631526" cy="510873"/>
      </dsp:txXfrm>
    </dsp:sp>
    <dsp:sp modelId="{413C3E66-F2BE-EA47-806A-6F5AFEC47FD9}">
      <dsp:nvSpPr>
        <dsp:cNvPr id="0" name=""/>
        <dsp:cNvSpPr/>
      </dsp:nvSpPr>
      <dsp:spPr>
        <a:xfrm>
          <a:off x="0" y="2902568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weak anti-lensing </a:t>
          </a:r>
          <a:r>
            <a:rPr lang="en-US" sz="2000" i="1" kern="1200" dirty="0" smtClean="0"/>
            <a:t>(Melchior et al. 2013)</a:t>
          </a:r>
          <a:endParaRPr lang="en-US" sz="2400" i="1" kern="1200" dirty="0"/>
        </a:p>
      </dsp:txBody>
      <dsp:txXfrm>
        <a:off x="27637" y="2930205"/>
        <a:ext cx="8631526" cy="510873"/>
      </dsp:txXfrm>
    </dsp:sp>
    <dsp:sp modelId="{71C009E6-CDE9-854E-A877-C536675A426F}">
      <dsp:nvSpPr>
        <dsp:cNvPr id="0" name=""/>
        <dsp:cNvSpPr/>
      </dsp:nvSpPr>
      <dsp:spPr>
        <a:xfrm>
          <a:off x="0" y="3482651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/>
            <a:t>standard rulers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Hamaus</a:t>
          </a:r>
          <a:r>
            <a:rPr lang="en-US" sz="2000" i="1" kern="1200" dirty="0" smtClean="0"/>
            <a:t> et al. 2013)</a:t>
          </a:r>
          <a:endParaRPr lang="en-US" sz="2400" i="1" kern="1200" dirty="0"/>
        </a:p>
      </dsp:txBody>
      <dsp:txXfrm>
        <a:off x="27637" y="3510288"/>
        <a:ext cx="8631526" cy="510873"/>
      </dsp:txXfrm>
    </dsp:sp>
    <dsp:sp modelId="{CB3E74F9-2740-AE48-8EB1-869E5A06711E}">
      <dsp:nvSpPr>
        <dsp:cNvPr id="0" name=""/>
        <dsp:cNvSpPr/>
      </dsp:nvSpPr>
      <dsp:spPr>
        <a:xfrm>
          <a:off x="0" y="4062735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environmental dependence of galaxy metallicities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Hoeft</a:t>
          </a:r>
          <a:r>
            <a:rPr lang="en-US" sz="2000" i="1" kern="1200" dirty="0" smtClean="0"/>
            <a:t> et al. 2006)</a:t>
          </a:r>
          <a:r>
            <a:rPr lang="en-US" sz="2200" kern="1200" dirty="0" smtClean="0"/>
            <a:t> </a:t>
          </a:r>
          <a:endParaRPr lang="en-US" sz="2200" kern="1200" dirty="0"/>
        </a:p>
      </dsp:txBody>
      <dsp:txXfrm>
        <a:off x="27637" y="4090372"/>
        <a:ext cx="8631526" cy="510873"/>
      </dsp:txXfrm>
    </dsp:sp>
    <dsp:sp modelId="{4121EA06-D539-F240-B444-A226B608B6A8}">
      <dsp:nvSpPr>
        <dsp:cNvPr id="0" name=""/>
        <dsp:cNvSpPr/>
      </dsp:nvSpPr>
      <dsp:spPr>
        <a:xfrm>
          <a:off x="0" y="4642818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origins of large-scale magnetic fields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Neronov</a:t>
          </a:r>
          <a:r>
            <a:rPr lang="en-US" sz="2000" i="1" kern="1200" dirty="0" smtClean="0"/>
            <a:t> &amp; </a:t>
          </a:r>
          <a:r>
            <a:rPr lang="en-US" sz="2000" i="1" kern="1200" dirty="0" err="1" smtClean="0"/>
            <a:t>Vovk</a:t>
          </a:r>
          <a:r>
            <a:rPr lang="en-US" sz="2000" i="1" kern="1200" dirty="0" smtClean="0"/>
            <a:t> 2010)</a:t>
          </a:r>
          <a:endParaRPr lang="en-US" sz="2000" i="1" kern="1200" dirty="0"/>
        </a:p>
      </dsp:txBody>
      <dsp:txXfrm>
        <a:off x="27637" y="4670455"/>
        <a:ext cx="8631526" cy="510873"/>
      </dsp:txXfrm>
    </dsp:sp>
    <dsp:sp modelId="{FC0B8AF5-7530-D44C-A241-B4EE6A695F83}">
      <dsp:nvSpPr>
        <dsp:cNvPr id="0" name=""/>
        <dsp:cNvSpPr/>
      </dsp:nvSpPr>
      <dsp:spPr>
        <a:xfrm>
          <a:off x="0" y="5222902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Lyα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Tejos</a:t>
          </a:r>
          <a:r>
            <a:rPr lang="en-US" sz="2000" i="1" kern="1200" dirty="0" smtClean="0"/>
            <a:t> et al. 2012)</a:t>
          </a:r>
          <a:endParaRPr lang="en-US" sz="2400" i="1" kern="1200" dirty="0"/>
        </a:p>
      </dsp:txBody>
      <dsp:txXfrm>
        <a:off x="27637" y="5250539"/>
        <a:ext cx="8631526" cy="5108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F142D9-AD3A-8A4A-B093-86ED6FECC7EE}">
      <dsp:nvSpPr>
        <dsp:cNvPr id="0" name=""/>
        <dsp:cNvSpPr/>
      </dsp:nvSpPr>
      <dsp:spPr>
        <a:xfrm>
          <a:off x="0" y="0"/>
          <a:ext cx="6517224" cy="13038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galaxy survey/simulation</a:t>
          </a:r>
          <a:endParaRPr lang="en-US" sz="3400" kern="1200" dirty="0"/>
        </a:p>
      </dsp:txBody>
      <dsp:txXfrm>
        <a:off x="38187" y="38187"/>
        <a:ext cx="5000145" cy="1227431"/>
      </dsp:txXfrm>
    </dsp:sp>
    <dsp:sp modelId="{9AD14DC6-E21C-C045-94C5-58C97806274B}">
      <dsp:nvSpPr>
        <dsp:cNvPr id="0" name=""/>
        <dsp:cNvSpPr/>
      </dsp:nvSpPr>
      <dsp:spPr>
        <a:xfrm>
          <a:off x="545817" y="1540861"/>
          <a:ext cx="6517224" cy="13038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/>
            <a:t>Voronoi</a:t>
          </a:r>
          <a:r>
            <a:rPr lang="en-US" sz="3400" kern="1200" dirty="0" smtClean="0"/>
            <a:t> tessellation</a:t>
          </a:r>
          <a:endParaRPr lang="en-US" sz="3400" kern="1200" dirty="0"/>
        </a:p>
      </dsp:txBody>
      <dsp:txXfrm>
        <a:off x="584004" y="1579048"/>
        <a:ext cx="5047559" cy="1227431"/>
      </dsp:txXfrm>
    </dsp:sp>
    <dsp:sp modelId="{D900C2E8-D3F9-8B4F-9FA2-02A6B8E02EE5}">
      <dsp:nvSpPr>
        <dsp:cNvPr id="0" name=""/>
        <dsp:cNvSpPr/>
      </dsp:nvSpPr>
      <dsp:spPr>
        <a:xfrm>
          <a:off x="1083488" y="3081722"/>
          <a:ext cx="6517224" cy="13038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watershed transform</a:t>
          </a:r>
          <a:endParaRPr lang="en-US" sz="3400" kern="1200" dirty="0"/>
        </a:p>
      </dsp:txBody>
      <dsp:txXfrm>
        <a:off x="1121675" y="3119909"/>
        <a:ext cx="5055706" cy="1227431"/>
      </dsp:txXfrm>
    </dsp:sp>
    <dsp:sp modelId="{9257D49C-AA5E-0440-97F0-964F9232F912}">
      <dsp:nvSpPr>
        <dsp:cNvPr id="0" name=""/>
        <dsp:cNvSpPr/>
      </dsp:nvSpPr>
      <dsp:spPr>
        <a:xfrm>
          <a:off x="1629306" y="4622583"/>
          <a:ext cx="6517224" cy="13038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voids!</a:t>
          </a:r>
          <a:endParaRPr lang="en-US" sz="3400" kern="1200" dirty="0"/>
        </a:p>
      </dsp:txBody>
      <dsp:txXfrm>
        <a:off x="1667493" y="4660770"/>
        <a:ext cx="5047559" cy="1227431"/>
      </dsp:txXfrm>
    </dsp:sp>
    <dsp:sp modelId="{4B9AAA71-054F-5F4A-9F33-FDD43CF67DB2}">
      <dsp:nvSpPr>
        <dsp:cNvPr id="0" name=""/>
        <dsp:cNvSpPr/>
      </dsp:nvSpPr>
      <dsp:spPr>
        <a:xfrm>
          <a:off x="5669751" y="998596"/>
          <a:ext cx="847473" cy="84747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860432" y="998596"/>
        <a:ext cx="466111" cy="637723"/>
      </dsp:txXfrm>
    </dsp:sp>
    <dsp:sp modelId="{0F4B5EB0-5264-B04D-9977-E0460E94DDFE}">
      <dsp:nvSpPr>
        <dsp:cNvPr id="0" name=""/>
        <dsp:cNvSpPr/>
      </dsp:nvSpPr>
      <dsp:spPr>
        <a:xfrm>
          <a:off x="6215568" y="2539457"/>
          <a:ext cx="847473" cy="84747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406249" y="2539457"/>
        <a:ext cx="466111" cy="637723"/>
      </dsp:txXfrm>
    </dsp:sp>
    <dsp:sp modelId="{E70EB392-F065-D441-9EDF-B30CD43D81B2}">
      <dsp:nvSpPr>
        <dsp:cNvPr id="0" name=""/>
        <dsp:cNvSpPr/>
      </dsp:nvSpPr>
      <dsp:spPr>
        <a:xfrm>
          <a:off x="6753239" y="4080318"/>
          <a:ext cx="847473" cy="84747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943920" y="4080318"/>
        <a:ext cx="466111" cy="6377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296AC-7314-B14A-8759-109CB3E88A20}">
      <dsp:nvSpPr>
        <dsp:cNvPr id="0" name=""/>
        <dsp:cNvSpPr/>
      </dsp:nvSpPr>
      <dsp:spPr>
        <a:xfrm>
          <a:off x="0" y="2151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size distributions </a:t>
          </a:r>
          <a:r>
            <a:rPr lang="en-US" sz="2000" i="1" kern="1200" dirty="0" smtClean="0"/>
            <a:t>(Lee &amp; Park 2006)</a:t>
          </a:r>
          <a:endParaRPr lang="en-US" sz="2400" i="1" kern="1200" dirty="0"/>
        </a:p>
      </dsp:txBody>
      <dsp:txXfrm>
        <a:off x="27637" y="29788"/>
        <a:ext cx="8631526" cy="510873"/>
      </dsp:txXfrm>
    </dsp:sp>
    <dsp:sp modelId="{C0677498-53C4-2249-87C1-F123D50FBBF1}">
      <dsp:nvSpPr>
        <dsp:cNvPr id="0" name=""/>
        <dsp:cNvSpPr/>
      </dsp:nvSpPr>
      <dsp:spPr>
        <a:xfrm>
          <a:off x="0" y="582234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ellipticity distributions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Bos</a:t>
          </a:r>
          <a:r>
            <a:rPr lang="en-US" sz="2000" i="1" kern="1200" dirty="0" smtClean="0"/>
            <a:t> et al. 2012)</a:t>
          </a:r>
          <a:endParaRPr lang="en-US" sz="2000" kern="1200" dirty="0"/>
        </a:p>
      </dsp:txBody>
      <dsp:txXfrm>
        <a:off x="27637" y="609871"/>
        <a:ext cx="8631526" cy="510873"/>
      </dsp:txXfrm>
    </dsp:sp>
    <dsp:sp modelId="{F5EEB834-509D-434C-94F4-F7A300A5FC86}">
      <dsp:nvSpPr>
        <dsp:cNvPr id="0" name=""/>
        <dsp:cNvSpPr/>
      </dsp:nvSpPr>
      <dsp:spPr>
        <a:xfrm>
          <a:off x="0" y="1162318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err="1" smtClean="0"/>
            <a:t>Alcock-Paczynski</a:t>
          </a:r>
          <a:r>
            <a:rPr lang="pl-PL" sz="2400" kern="1200" dirty="0" smtClean="0"/>
            <a:t> test </a:t>
          </a:r>
          <a:r>
            <a:rPr lang="en-US" sz="2000" i="1" kern="1200" dirty="0" smtClean="0"/>
            <a:t>(Sutter et al. 2012)</a:t>
          </a:r>
          <a:endParaRPr lang="pl-PL" sz="2000" kern="1200" dirty="0"/>
        </a:p>
      </dsp:txBody>
      <dsp:txXfrm>
        <a:off x="27637" y="1189955"/>
        <a:ext cx="8631526" cy="510873"/>
      </dsp:txXfrm>
    </dsp:sp>
    <dsp:sp modelId="{E26D49BF-87AE-9A42-A563-4CD110B27632}">
      <dsp:nvSpPr>
        <dsp:cNvPr id="0" name=""/>
        <dsp:cNvSpPr/>
      </dsp:nvSpPr>
      <dsp:spPr>
        <a:xfrm>
          <a:off x="0" y="1742401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integrated Sachs-Wolfe effect </a:t>
          </a:r>
          <a:r>
            <a:rPr lang="en-US" sz="2000" i="1" kern="1200" dirty="0" smtClean="0"/>
            <a:t>(Planck Collaboration 2013)</a:t>
          </a:r>
          <a:endParaRPr lang="en-US" sz="2400" i="1" kern="1200" dirty="0"/>
        </a:p>
      </dsp:txBody>
      <dsp:txXfrm>
        <a:off x="27637" y="1770038"/>
        <a:ext cx="8631526" cy="510873"/>
      </dsp:txXfrm>
    </dsp:sp>
    <dsp:sp modelId="{0F2BE903-BBA5-0141-ADC6-46C7921F5D7E}">
      <dsp:nvSpPr>
        <dsp:cNvPr id="0" name=""/>
        <dsp:cNvSpPr/>
      </dsp:nvSpPr>
      <dsp:spPr>
        <a:xfrm>
          <a:off x="0" y="2322485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fifth forces and f(R) gravity </a:t>
          </a:r>
          <a:r>
            <a:rPr lang="en-US" sz="2000" i="1" kern="1200" dirty="0" smtClean="0"/>
            <a:t>(Li et al. 2012)</a:t>
          </a:r>
          <a:endParaRPr lang="en-US" sz="2400" i="1" kern="1200" dirty="0"/>
        </a:p>
      </dsp:txBody>
      <dsp:txXfrm>
        <a:off x="27637" y="2350122"/>
        <a:ext cx="8631526" cy="510873"/>
      </dsp:txXfrm>
    </dsp:sp>
    <dsp:sp modelId="{413C3E66-F2BE-EA47-806A-6F5AFEC47FD9}">
      <dsp:nvSpPr>
        <dsp:cNvPr id="0" name=""/>
        <dsp:cNvSpPr/>
      </dsp:nvSpPr>
      <dsp:spPr>
        <a:xfrm>
          <a:off x="0" y="2902568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weak anti-lensing </a:t>
          </a:r>
          <a:r>
            <a:rPr lang="en-US" sz="2000" i="1" kern="1200" dirty="0" smtClean="0"/>
            <a:t>(Melchior et al. 2013)</a:t>
          </a:r>
          <a:endParaRPr lang="en-US" sz="2400" i="1" kern="1200" dirty="0"/>
        </a:p>
      </dsp:txBody>
      <dsp:txXfrm>
        <a:off x="27637" y="2930205"/>
        <a:ext cx="8631526" cy="510873"/>
      </dsp:txXfrm>
    </dsp:sp>
    <dsp:sp modelId="{71C009E6-CDE9-854E-A877-C536675A426F}">
      <dsp:nvSpPr>
        <dsp:cNvPr id="0" name=""/>
        <dsp:cNvSpPr/>
      </dsp:nvSpPr>
      <dsp:spPr>
        <a:xfrm>
          <a:off x="0" y="3482651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/>
            <a:t>standard rulers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Hamaus</a:t>
          </a:r>
          <a:r>
            <a:rPr lang="en-US" sz="2000" i="1" kern="1200" dirty="0" smtClean="0"/>
            <a:t> et al. 2013)</a:t>
          </a:r>
          <a:endParaRPr lang="en-US" sz="2400" i="1" kern="1200" dirty="0"/>
        </a:p>
      </dsp:txBody>
      <dsp:txXfrm>
        <a:off x="27637" y="3510288"/>
        <a:ext cx="8631526" cy="510873"/>
      </dsp:txXfrm>
    </dsp:sp>
    <dsp:sp modelId="{CB3E74F9-2740-AE48-8EB1-869E5A06711E}">
      <dsp:nvSpPr>
        <dsp:cNvPr id="0" name=""/>
        <dsp:cNvSpPr/>
      </dsp:nvSpPr>
      <dsp:spPr>
        <a:xfrm>
          <a:off x="0" y="4062735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environmental dependence of galaxy metallicities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Hoeft</a:t>
          </a:r>
          <a:r>
            <a:rPr lang="en-US" sz="2000" i="1" kern="1200" dirty="0" smtClean="0"/>
            <a:t> et al. 2006)</a:t>
          </a:r>
          <a:r>
            <a:rPr lang="en-US" sz="2200" kern="1200" dirty="0" smtClean="0"/>
            <a:t> </a:t>
          </a:r>
          <a:endParaRPr lang="en-US" sz="2200" kern="1200" dirty="0"/>
        </a:p>
      </dsp:txBody>
      <dsp:txXfrm>
        <a:off x="27637" y="4090372"/>
        <a:ext cx="8631526" cy="510873"/>
      </dsp:txXfrm>
    </dsp:sp>
    <dsp:sp modelId="{4121EA06-D539-F240-B444-A226B608B6A8}">
      <dsp:nvSpPr>
        <dsp:cNvPr id="0" name=""/>
        <dsp:cNvSpPr/>
      </dsp:nvSpPr>
      <dsp:spPr>
        <a:xfrm>
          <a:off x="0" y="4642818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origins of large-scale magnetic fields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Neronov</a:t>
          </a:r>
          <a:r>
            <a:rPr lang="en-US" sz="2000" i="1" kern="1200" dirty="0" smtClean="0"/>
            <a:t> &amp; </a:t>
          </a:r>
          <a:r>
            <a:rPr lang="en-US" sz="2000" i="1" kern="1200" dirty="0" err="1" smtClean="0"/>
            <a:t>Vovk</a:t>
          </a:r>
          <a:r>
            <a:rPr lang="en-US" sz="2000" i="1" kern="1200" dirty="0" smtClean="0"/>
            <a:t> 2010)</a:t>
          </a:r>
          <a:endParaRPr lang="en-US" sz="2000" i="1" kern="1200" dirty="0"/>
        </a:p>
      </dsp:txBody>
      <dsp:txXfrm>
        <a:off x="27637" y="4670455"/>
        <a:ext cx="8631526" cy="510873"/>
      </dsp:txXfrm>
    </dsp:sp>
    <dsp:sp modelId="{FC0B8AF5-7530-D44C-A241-B4EE6A695F83}">
      <dsp:nvSpPr>
        <dsp:cNvPr id="0" name=""/>
        <dsp:cNvSpPr/>
      </dsp:nvSpPr>
      <dsp:spPr>
        <a:xfrm>
          <a:off x="0" y="5222902"/>
          <a:ext cx="8686800" cy="5661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Lyα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Tejos</a:t>
          </a:r>
          <a:r>
            <a:rPr lang="en-US" sz="2000" i="1" kern="1200" dirty="0" smtClean="0"/>
            <a:t> et al. 2012)</a:t>
          </a:r>
          <a:endParaRPr lang="en-US" sz="2400" i="1" kern="1200" dirty="0"/>
        </a:p>
      </dsp:txBody>
      <dsp:txXfrm>
        <a:off x="27637" y="5250539"/>
        <a:ext cx="8631526" cy="5108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296AC-7314-B14A-8759-109CB3E88A20}">
      <dsp:nvSpPr>
        <dsp:cNvPr id="0" name=""/>
        <dsp:cNvSpPr/>
      </dsp:nvSpPr>
      <dsp:spPr>
        <a:xfrm>
          <a:off x="0" y="28740"/>
          <a:ext cx="8686800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size distributions </a:t>
          </a:r>
          <a:r>
            <a:rPr lang="en-US" sz="2000" i="1" kern="1200" dirty="0" smtClean="0"/>
            <a:t>(Lee &amp; Park 2006)</a:t>
          </a:r>
          <a:endParaRPr lang="en-US" sz="2400" i="1" kern="1200" dirty="0"/>
        </a:p>
      </dsp:txBody>
      <dsp:txXfrm>
        <a:off x="28100" y="56840"/>
        <a:ext cx="8630600" cy="519439"/>
      </dsp:txXfrm>
    </dsp:sp>
    <dsp:sp modelId="{C0677498-53C4-2249-87C1-F123D50FBBF1}">
      <dsp:nvSpPr>
        <dsp:cNvPr id="0" name=""/>
        <dsp:cNvSpPr/>
      </dsp:nvSpPr>
      <dsp:spPr>
        <a:xfrm>
          <a:off x="0" y="673500"/>
          <a:ext cx="8686800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ellipticity distributions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Bos</a:t>
          </a:r>
          <a:r>
            <a:rPr lang="en-US" sz="2000" i="1" kern="1200" dirty="0" smtClean="0"/>
            <a:t> et al. 2012)</a:t>
          </a:r>
          <a:endParaRPr lang="en-US" sz="2000" kern="1200" dirty="0"/>
        </a:p>
      </dsp:txBody>
      <dsp:txXfrm>
        <a:off x="28100" y="701600"/>
        <a:ext cx="8630600" cy="519439"/>
      </dsp:txXfrm>
    </dsp:sp>
    <dsp:sp modelId="{F5EEB834-509D-434C-94F4-F7A300A5FC86}">
      <dsp:nvSpPr>
        <dsp:cNvPr id="0" name=""/>
        <dsp:cNvSpPr/>
      </dsp:nvSpPr>
      <dsp:spPr>
        <a:xfrm>
          <a:off x="0" y="1318260"/>
          <a:ext cx="8686800" cy="575639"/>
        </a:xfrm>
        <a:prstGeom prst="roundRect">
          <a:avLst/>
        </a:prstGeom>
        <a:solidFill>
          <a:schemeClr val="accent2"/>
        </a:soli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the </a:t>
          </a:r>
          <a:r>
            <a:rPr lang="pl-PL" sz="2400" kern="1200" dirty="0" err="1" smtClean="0"/>
            <a:t>Alcock-Paczynski</a:t>
          </a:r>
          <a:r>
            <a:rPr lang="pl-PL" sz="2400" kern="1200" dirty="0" smtClean="0"/>
            <a:t> test </a:t>
          </a:r>
          <a:r>
            <a:rPr lang="en-US" sz="2000" i="1" kern="1200" dirty="0" smtClean="0"/>
            <a:t>(Sutter et al. 2012)</a:t>
          </a:r>
          <a:endParaRPr lang="pl-PL" sz="2000" kern="1200" dirty="0"/>
        </a:p>
      </dsp:txBody>
      <dsp:txXfrm>
        <a:off x="28100" y="1346360"/>
        <a:ext cx="8630600" cy="519439"/>
      </dsp:txXfrm>
    </dsp:sp>
    <dsp:sp modelId="{E26D49BF-87AE-9A42-A563-4CD110B27632}">
      <dsp:nvSpPr>
        <dsp:cNvPr id="0" name=""/>
        <dsp:cNvSpPr/>
      </dsp:nvSpPr>
      <dsp:spPr>
        <a:xfrm>
          <a:off x="0" y="1963020"/>
          <a:ext cx="8686800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integrated Sachs-Wolfe effect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Granett</a:t>
          </a:r>
          <a:r>
            <a:rPr lang="en-US" sz="2000" i="1" kern="1200" dirty="0" smtClean="0"/>
            <a:t> et al. 2008)</a:t>
          </a:r>
          <a:endParaRPr lang="en-US" sz="2400" i="1" kern="1200" dirty="0"/>
        </a:p>
      </dsp:txBody>
      <dsp:txXfrm>
        <a:off x="28100" y="1991120"/>
        <a:ext cx="8630600" cy="519439"/>
      </dsp:txXfrm>
    </dsp:sp>
    <dsp:sp modelId="{0F2BE903-BBA5-0141-ADC6-46C7921F5D7E}">
      <dsp:nvSpPr>
        <dsp:cNvPr id="0" name=""/>
        <dsp:cNvSpPr/>
      </dsp:nvSpPr>
      <dsp:spPr>
        <a:xfrm>
          <a:off x="0" y="2607780"/>
          <a:ext cx="8686800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fifth forces and f(R) gravity </a:t>
          </a:r>
          <a:r>
            <a:rPr lang="en-US" sz="2000" i="1" kern="1200" dirty="0" smtClean="0"/>
            <a:t>(Li et al. 2012)</a:t>
          </a:r>
          <a:endParaRPr lang="en-US" sz="2400" i="1" kern="1200" dirty="0"/>
        </a:p>
      </dsp:txBody>
      <dsp:txXfrm>
        <a:off x="28100" y="2635880"/>
        <a:ext cx="8630600" cy="519439"/>
      </dsp:txXfrm>
    </dsp:sp>
    <dsp:sp modelId="{413C3E66-F2BE-EA47-806A-6F5AFEC47FD9}">
      <dsp:nvSpPr>
        <dsp:cNvPr id="0" name=""/>
        <dsp:cNvSpPr/>
      </dsp:nvSpPr>
      <dsp:spPr>
        <a:xfrm>
          <a:off x="0" y="3252540"/>
          <a:ext cx="8686800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weak anti-lensing </a:t>
          </a:r>
          <a:r>
            <a:rPr lang="en-US" sz="2000" i="1" kern="1200" dirty="0" smtClean="0"/>
            <a:t>(Melchior et al. 2012)</a:t>
          </a:r>
          <a:endParaRPr lang="en-US" sz="2400" i="1" kern="1200" dirty="0"/>
        </a:p>
      </dsp:txBody>
      <dsp:txXfrm>
        <a:off x="28100" y="3280640"/>
        <a:ext cx="8630600" cy="519439"/>
      </dsp:txXfrm>
    </dsp:sp>
    <dsp:sp modelId="{CB3E74F9-2740-AE48-8EB1-869E5A06711E}">
      <dsp:nvSpPr>
        <dsp:cNvPr id="0" name=""/>
        <dsp:cNvSpPr/>
      </dsp:nvSpPr>
      <dsp:spPr>
        <a:xfrm>
          <a:off x="0" y="3897300"/>
          <a:ext cx="8686800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environmental dependence of galaxy metallicities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Hoeft</a:t>
          </a:r>
          <a:r>
            <a:rPr lang="en-US" sz="2000" i="1" kern="1200" dirty="0" smtClean="0"/>
            <a:t> et al. 2006)</a:t>
          </a:r>
          <a:r>
            <a:rPr lang="en-US" sz="2200" kern="1200" dirty="0" smtClean="0"/>
            <a:t> </a:t>
          </a:r>
          <a:endParaRPr lang="en-US" sz="2200" kern="1200" dirty="0"/>
        </a:p>
      </dsp:txBody>
      <dsp:txXfrm>
        <a:off x="28100" y="3925400"/>
        <a:ext cx="8630600" cy="519439"/>
      </dsp:txXfrm>
    </dsp:sp>
    <dsp:sp modelId="{4121EA06-D539-F240-B444-A226B608B6A8}">
      <dsp:nvSpPr>
        <dsp:cNvPr id="0" name=""/>
        <dsp:cNvSpPr/>
      </dsp:nvSpPr>
      <dsp:spPr>
        <a:xfrm>
          <a:off x="0" y="4542060"/>
          <a:ext cx="8686800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origins of large-scale magnetic fields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Neronov</a:t>
          </a:r>
          <a:r>
            <a:rPr lang="en-US" sz="2000" i="1" kern="1200" dirty="0" smtClean="0"/>
            <a:t> &amp; </a:t>
          </a:r>
          <a:r>
            <a:rPr lang="en-US" sz="2000" i="1" kern="1200" dirty="0" err="1" smtClean="0"/>
            <a:t>Vovk</a:t>
          </a:r>
          <a:r>
            <a:rPr lang="en-US" sz="2000" i="1" kern="1200" dirty="0" smtClean="0"/>
            <a:t> 2010)</a:t>
          </a:r>
          <a:endParaRPr lang="en-US" sz="2000" i="1" kern="1200" dirty="0"/>
        </a:p>
      </dsp:txBody>
      <dsp:txXfrm>
        <a:off x="28100" y="4570160"/>
        <a:ext cx="8630600" cy="519439"/>
      </dsp:txXfrm>
    </dsp:sp>
    <dsp:sp modelId="{FC0B8AF5-7530-D44C-A241-B4EE6A695F83}">
      <dsp:nvSpPr>
        <dsp:cNvPr id="0" name=""/>
        <dsp:cNvSpPr/>
      </dsp:nvSpPr>
      <dsp:spPr>
        <a:xfrm>
          <a:off x="0" y="5186820"/>
          <a:ext cx="8686800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00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Lyα </a:t>
          </a:r>
          <a:r>
            <a:rPr lang="en-US" sz="2000" i="1" kern="1200" dirty="0" smtClean="0"/>
            <a:t>(</a:t>
          </a:r>
          <a:r>
            <a:rPr lang="en-US" sz="2000" i="1" kern="1200" dirty="0" err="1" smtClean="0"/>
            <a:t>Tejos</a:t>
          </a:r>
          <a:r>
            <a:rPr lang="en-US" sz="2000" i="1" kern="1200" dirty="0" smtClean="0"/>
            <a:t> et al. 2012)</a:t>
          </a:r>
          <a:endParaRPr lang="en-US" sz="2400" i="1" kern="1200" dirty="0"/>
        </a:p>
      </dsp:txBody>
      <dsp:txXfrm>
        <a:off x="28100" y="5214920"/>
        <a:ext cx="8630600" cy="519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3338" y="-31750"/>
            <a:ext cx="3141662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61" tIns="0" rIns="19761" bIns="0" numCol="1" anchor="t" anchorCtr="0" compatLnSpc="1">
            <a:prstTxWarp prst="textNoShape">
              <a:avLst/>
            </a:prstTxWarp>
          </a:bodyPr>
          <a:lstStyle>
            <a:lvl1pPr algn="l" defTabSz="947738">
              <a:defRPr sz="1200" b="0" i="1"/>
            </a:lvl1pPr>
          </a:lstStyle>
          <a:p>
            <a:pPr>
              <a:defRPr/>
            </a:pPr>
            <a:r>
              <a:rPr lang="en-US"/>
              <a:t>Research Experience For Undergraduates, University of Rochester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0200" y="-31750"/>
            <a:ext cx="314166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61" tIns="0" rIns="19761" bIns="0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="0" i="1"/>
            </a:lvl1pPr>
          </a:lstStyle>
          <a:p>
            <a:pPr>
              <a:defRPr/>
            </a:pPr>
            <a:r>
              <a:rPr lang="en-US"/>
              <a:t>5 August 2004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3338" y="9088438"/>
            <a:ext cx="3141662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61" tIns="0" rIns="19761" bIns="0" numCol="1" anchor="b" anchorCtr="0" compatLnSpc="1">
            <a:prstTxWarp prst="textNoShape">
              <a:avLst/>
            </a:prstTxWarp>
          </a:bodyPr>
          <a:lstStyle>
            <a:lvl1pPr algn="l" defTabSz="947738">
              <a:defRPr sz="1200" b="0" i="1"/>
            </a:lvl1pPr>
          </a:lstStyle>
          <a:p>
            <a:pPr>
              <a:defRPr/>
            </a:pPr>
            <a:r>
              <a:rPr lang="en-US"/>
              <a:t>(c) University of Rochester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0200" y="9088438"/>
            <a:ext cx="314166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61" tIns="0" rIns="19761" bIns="0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="0" i="1"/>
            </a:lvl1pPr>
          </a:lstStyle>
          <a:p>
            <a:pPr>
              <a:defRPr/>
            </a:pPr>
            <a:fld id="{8DAF01B3-FB77-4DB0-90C1-7C34D8DC0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62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61" tIns="0" rIns="19761" bIns="0" numCol="1" anchor="t" anchorCtr="0" compatLnSpc="1">
            <a:prstTxWarp prst="textNoShape">
              <a:avLst/>
            </a:prstTxWarp>
          </a:bodyPr>
          <a:lstStyle>
            <a:lvl1pPr algn="l" defTabSz="96520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Research Experience For Undergraduates, University of Rochester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61" tIns="0" rIns="19761" bIns="0" numCol="1" anchor="t" anchorCtr="0" compatLnSpc="1">
            <a:prstTxWarp prst="textNoShape">
              <a:avLst/>
            </a:prstTxWarp>
          </a:bodyPr>
          <a:lstStyle>
            <a:lvl1pPr algn="r" defTabSz="96520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5 August 2004</a:t>
            </a:r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5488"/>
            <a:ext cx="4783138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56" tIns="47755" rIns="97156" bIns="477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61" tIns="0" rIns="19761" bIns="0" numCol="1" anchor="b" anchorCtr="0" compatLnSpc="1">
            <a:prstTxWarp prst="textNoShape">
              <a:avLst/>
            </a:prstTxWarp>
          </a:bodyPr>
          <a:lstStyle>
            <a:lvl1pPr algn="l" defTabSz="96520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(c) University of Rochester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61" tIns="0" rIns="19761" bIns="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fld id="{51C751E9-078F-4FBF-821B-42E845515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5122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61963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22338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84300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46263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Research Experience For Undergraduates, University of Rochester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smtClean="0"/>
              <a:t>5 August 2004</a:t>
            </a:r>
          </a:p>
        </p:txBody>
      </p:sp>
      <p:sp>
        <p:nvSpPr>
          <p:cNvPr id="5018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(c) University of Rochester</a:t>
            </a:r>
          </a:p>
        </p:txBody>
      </p:sp>
      <p:sp>
        <p:nvSpPr>
          <p:cNvPr id="501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A7DDB0-7336-4A18-93EB-2E0CFE903BDA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01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007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0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0" y="0"/>
            <a:ext cx="65151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0363" y="896938"/>
            <a:ext cx="4151312" cy="5518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896938"/>
            <a:ext cx="4151313" cy="2682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3732213"/>
            <a:ext cx="4151313" cy="2682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35738"/>
            <a:ext cx="4708525" cy="3222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B5BF5488-26DD-4B19-A40C-35F4E5A4F60F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F1EC2094-84D5-4A25-BC93-A41F72D438C9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943D31C2-10F5-4D80-A146-C504C48DF131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ACD1A978-CA7D-4792-ACFE-7D81EAD2107A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896938"/>
            <a:ext cx="4151312" cy="551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896938"/>
            <a:ext cx="4151313" cy="551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E9E17E10-AC16-4428-9B48-27C09876A3F7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8EC5AD84-4229-43C4-88C6-98C0B8CFC251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BA28F6F4-00AB-4230-99B5-4B9BDBFB7416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8C00823C-2DDF-46F5-9747-F0B4D992C586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9E4BEB4D-4C4F-4165-8563-F9FFEBFEAD0B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B9C433D4-2BE5-4A7C-8ADF-75821DC3ED79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A78723FE-356A-432A-BAB3-9B729AFE7358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8488" y="0"/>
            <a:ext cx="2195512" cy="64150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363" y="0"/>
            <a:ext cx="6435725" cy="64150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681DC5DF-B10B-4DF0-B001-E4E70E0A69A1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0" y="0"/>
            <a:ext cx="65151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0363" y="896938"/>
            <a:ext cx="4151312" cy="551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896938"/>
            <a:ext cx="4151313" cy="551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0D6065E3-0F0C-46C0-97CC-7C384872C086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0" y="0"/>
            <a:ext cx="65151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0363" y="896938"/>
            <a:ext cx="4151312" cy="551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896938"/>
            <a:ext cx="4151313" cy="2682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3732213"/>
            <a:ext cx="4151313" cy="2682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5F90C756-08E8-43CE-A158-E08626154934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16648435-1159-4467-A9DF-532D25E757DD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4B85E5F2-BA5F-48A0-9065-4CCD130B601C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C0160BE5-02FB-41AA-8909-37B41B8572FA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86F573DF-FAA8-4293-AACB-D08EB99842AC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9A6F580F-5187-4E85-B57F-D46D0147A7DC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8FD2A928-6FCE-4306-BDB6-F5C4FD132BFB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A1C46962-F1B6-4F8D-A439-01BC7FB8395C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1AE01F28-3D9D-4066-ADB4-59CE68332BEB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34605870-36FC-4889-AA82-CBD03AE4DA97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4E9D6F99-DE12-4C88-9907-E6C8876BFC21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9E1D413E-C705-4577-9A87-39DF9C94CFBB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0" y="0"/>
            <a:ext cx="65151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0363" y="896938"/>
            <a:ext cx="4151312" cy="5518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896938"/>
            <a:ext cx="4151313" cy="2682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3732213"/>
            <a:ext cx="4151313" cy="2682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35738"/>
            <a:ext cx="4708525" cy="3222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3114D5E5-973D-4983-8A2A-6DA102696AE2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03 February 2009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520" y="21967"/>
            <a:ext cx="5474368" cy="353171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568" y="527537"/>
            <a:ext cx="8686800" cy="57912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3675" y="64103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03 February 2009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D4D2D0"/>
                </a:solidFill>
              </a:rPr>
              <a:t/>
            </a:r>
            <a:br>
              <a:rPr lang="en-US">
                <a:solidFill>
                  <a:srgbClr val="D4D2D0"/>
                </a:solidFill>
              </a:rPr>
            </a:br>
            <a:fld id="{A8A66190-D731-4C03-A3F3-753DDE1C165E}" type="slidenum">
              <a:rPr lang="en-US" sz="1400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5800" cy="610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0"/>
            <a:ext cx="4495800" cy="610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03 February 2009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/>
            </a:r>
            <a:br>
              <a:rPr lang="en-US">
                <a:solidFill>
                  <a:srgbClr val="D4D2D0">
                    <a:shade val="50000"/>
                  </a:srgbClr>
                </a:solidFill>
              </a:rPr>
            </a:br>
            <a:fld id="{2B3E5D33-BE46-427B-B68A-F9CE3A234D0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03 February 2009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/>
            </a:r>
            <a:br>
              <a:rPr lang="en-US">
                <a:solidFill>
                  <a:srgbClr val="D4D2D0">
                    <a:shade val="50000"/>
                  </a:srgbClr>
                </a:solidFill>
              </a:rPr>
            </a:br>
            <a:fld id="{E96229B7-66E6-4FF5-8368-ACEA0B9EAD8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03 February 2009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/>
            </a:r>
            <a:br>
              <a:rPr lang="en-US">
                <a:solidFill>
                  <a:srgbClr val="D4D2D0">
                    <a:shade val="50000"/>
                  </a:srgbClr>
                </a:solidFill>
              </a:rPr>
            </a:br>
            <a:fld id="{FC259D0A-AB76-4644-9C1A-FCA6FE2C61E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/>
            </a:r>
            <a:br>
              <a:rPr lang="en-US">
                <a:solidFill>
                  <a:srgbClr val="D4D2D0">
                    <a:shade val="50000"/>
                  </a:srgbClr>
                </a:solidFill>
              </a:rPr>
            </a:br>
            <a:fld id="{6B651BCA-5BE0-4671-AEE4-CA2C2CF4451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03 February 2009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03 February 2009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/>
            </a:r>
            <a:br>
              <a:rPr lang="en-US">
                <a:solidFill>
                  <a:srgbClr val="D4D2D0">
                    <a:shade val="50000"/>
                  </a:srgbClr>
                </a:solidFill>
              </a:rPr>
            </a:br>
            <a:fld id="{BC21B3CD-CE3A-4A35-AE82-7F1DAA15A36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03 February 2009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/>
            </a:r>
            <a:br>
              <a:rPr lang="en-US">
                <a:solidFill>
                  <a:srgbClr val="D4D2D0">
                    <a:shade val="50000"/>
                  </a:srgbClr>
                </a:solidFill>
              </a:rPr>
            </a:br>
            <a:fld id="{199AED81-6711-405A-9394-72721696262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03 February 2009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/>
            </a:r>
            <a:br>
              <a:rPr lang="en-US">
                <a:solidFill>
                  <a:srgbClr val="D4D2D0">
                    <a:shade val="50000"/>
                  </a:srgbClr>
                </a:solidFill>
              </a:rPr>
            </a:br>
            <a:fld id="{4516072C-2A63-4B17-8735-044C9C5770F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03 February 2009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/>
            </a:r>
            <a:br>
              <a:rPr lang="en-US">
                <a:solidFill>
                  <a:srgbClr val="D4D2D0">
                    <a:shade val="50000"/>
                  </a:srgbClr>
                </a:solidFill>
              </a:rPr>
            </a:br>
            <a:fld id="{0971EF94-34E5-44A9-9C3F-1F67673A3A9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03 February 2009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/>
            </a:r>
            <a:br>
              <a:rPr lang="en-US">
                <a:solidFill>
                  <a:srgbClr val="D4D2D0">
                    <a:shade val="50000"/>
                  </a:srgbClr>
                </a:solidFill>
              </a:rPr>
            </a:br>
            <a:fld id="{D4637DB5-905F-4E98-8C55-7F14FA78694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6" Type="http://schemas.openxmlformats.org/officeDocument/2006/relationships/image" Target="../media/image3.jpe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515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17738" y="6224588"/>
            <a:ext cx="47085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pic>
        <p:nvPicPr>
          <p:cNvPr id="4100" name="Picture 14" descr="astroheader_home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82738" y="6234113"/>
            <a:ext cx="3381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15" descr="physics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3700" y="6238875"/>
            <a:ext cx="9890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csgf_logo_horz.gif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07263" y="6226175"/>
            <a:ext cx="14732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112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</a:defRPr>
      </a:lvl2pPr>
      <a:lvl3pPr marL="915988" indent="-344488" algn="l" rtl="0" eaLnBrk="0" fontAlgn="base" hangingPunct="0">
        <a:spcBef>
          <a:spcPct val="20000"/>
        </a:spcBef>
        <a:spcAft>
          <a:spcPct val="0"/>
        </a:spcAft>
        <a:buSzPct val="95000"/>
        <a:buChar char="•"/>
        <a:defRPr sz="2400">
          <a:solidFill>
            <a:schemeClr val="bg1"/>
          </a:solidFill>
          <a:latin typeface="+mn-lt"/>
        </a:defRPr>
      </a:lvl3pPr>
      <a:lvl4pPr marL="1319213" indent="-2889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4pPr>
      <a:lvl5pPr marL="1776413" indent="-292100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bg1"/>
          </a:solidFill>
          <a:latin typeface="+mn-lt"/>
        </a:defRPr>
      </a:lvl5pPr>
      <a:lvl6pPr marL="2233613" indent="-2921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bg1"/>
          </a:solidFill>
          <a:latin typeface="+mn-lt"/>
        </a:defRPr>
      </a:lvl6pPr>
      <a:lvl7pPr marL="2690813" indent="-2921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bg1"/>
          </a:solidFill>
          <a:latin typeface="+mn-lt"/>
        </a:defRPr>
      </a:lvl7pPr>
      <a:lvl8pPr marL="3148013" indent="-2921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bg1"/>
          </a:solidFill>
          <a:latin typeface="+mn-lt"/>
        </a:defRPr>
      </a:lvl8pPr>
      <a:lvl9pPr marL="3605213" indent="-2921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28900" y="0"/>
            <a:ext cx="6515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363" y="896938"/>
            <a:ext cx="8455025" cy="551815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  <a:p>
            <a:pPr lvl="0"/>
            <a:endParaRPr lang="en-US" smtClean="0"/>
          </a:p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23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35738"/>
            <a:ext cx="470852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03 February 2009</a:t>
            </a:r>
          </a:p>
        </p:txBody>
      </p:sp>
      <p:sp>
        <p:nvSpPr>
          <p:cNvPr id="4823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1738" y="6421438"/>
            <a:ext cx="328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 i="1"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2B772A6C-30F6-4AF5-B4F7-BE835DEB6274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</a:defRPr>
      </a:lvl2pPr>
      <a:lvl3pPr marL="915988" indent="-344488" algn="l" rtl="0" eaLnBrk="0" fontAlgn="base" hangingPunct="0">
        <a:spcBef>
          <a:spcPct val="20000"/>
        </a:spcBef>
        <a:spcAft>
          <a:spcPct val="0"/>
        </a:spcAft>
        <a:buSzPct val="95000"/>
        <a:buChar char="•"/>
        <a:defRPr sz="2400">
          <a:solidFill>
            <a:schemeClr val="bg1"/>
          </a:solidFill>
          <a:latin typeface="+mn-lt"/>
        </a:defRPr>
      </a:lvl3pPr>
      <a:lvl4pPr marL="1319213" indent="-2889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4pPr>
      <a:lvl5pPr marL="1776413" indent="-292100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bg1"/>
          </a:solidFill>
          <a:latin typeface="+mn-lt"/>
        </a:defRPr>
      </a:lvl5pPr>
      <a:lvl6pPr marL="2233613" indent="-2921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bg1"/>
          </a:solidFill>
          <a:latin typeface="+mn-lt"/>
        </a:defRPr>
      </a:lvl6pPr>
      <a:lvl7pPr marL="2690813" indent="-2921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bg1"/>
          </a:solidFill>
          <a:latin typeface="+mn-lt"/>
        </a:defRPr>
      </a:lvl7pPr>
      <a:lvl8pPr marL="3148013" indent="-2921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bg1"/>
          </a:solidFill>
          <a:latin typeface="+mn-lt"/>
        </a:defRPr>
      </a:lvl8pPr>
      <a:lvl9pPr marL="3605213" indent="-2921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32825" y="6223000"/>
            <a:ext cx="51752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 i="1"/>
            </a:lvl1pPr>
          </a:lstStyle>
          <a:p>
            <a:pPr>
              <a:defRPr/>
            </a:pPr>
            <a:r>
              <a:rPr lang="en-US"/>
              <a:t/>
            </a:r>
            <a:br>
              <a:rPr lang="en-US"/>
            </a:br>
            <a:fld id="{78CD49FF-0EE1-4C9F-8094-742A59DD5E35}" type="slidenum">
              <a:rPr lang="en-US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915988" indent="-344488" algn="l" rtl="0" eaLnBrk="0" fontAlgn="base" hangingPunct="0">
        <a:spcBef>
          <a:spcPct val="20000"/>
        </a:spcBef>
        <a:spcAft>
          <a:spcPct val="0"/>
        </a:spcAft>
        <a:buSzPct val="95000"/>
        <a:buChar char="•"/>
        <a:defRPr sz="2400">
          <a:solidFill>
            <a:schemeClr val="tx1"/>
          </a:solidFill>
          <a:latin typeface="+mn-lt"/>
        </a:defRPr>
      </a:lvl3pPr>
      <a:lvl4pPr marL="1319213" indent="-2889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1776413" indent="-292100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5pPr>
      <a:lvl6pPr marL="2233613" indent="-2921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6pPr>
      <a:lvl7pPr marL="2690813" indent="-2921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7pPr>
      <a:lvl8pPr marL="3148013" indent="-2921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8pPr>
      <a:lvl9pPr marL="3605213" indent="-292100" algn="l" rtl="0" fontAlgn="base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72" name="Title Placeholder 8"/>
          <p:cNvSpPr>
            <a:spLocks noGrp="1"/>
          </p:cNvSpPr>
          <p:nvPr>
            <p:ph type="title"/>
          </p:nvPr>
        </p:nvSpPr>
        <p:spPr bwMode="auto">
          <a:xfrm>
            <a:off x="3621088" y="22225"/>
            <a:ext cx="547528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215900" y="901700"/>
            <a:ext cx="8686800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03 February 2009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EB2EA65C-C800-4ED4-B7EF-480B5D74353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000" i="1">
          <a:solidFill>
            <a:schemeClr val="tx1"/>
          </a:solidFill>
          <a:latin typeface="Franklin Gothic Book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000" i="1">
          <a:solidFill>
            <a:schemeClr val="tx1"/>
          </a:solidFill>
          <a:latin typeface="Franklin Gothic Book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000" i="1">
          <a:solidFill>
            <a:schemeClr val="tx1"/>
          </a:solidFill>
          <a:latin typeface="Franklin Gothic Book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000" i="1">
          <a:solidFill>
            <a:schemeClr val="tx1"/>
          </a:solidFill>
          <a:latin typeface="Franklin Gothic Book"/>
        </a:defRPr>
      </a:lvl5pPr>
      <a:lvl6pPr marL="457200" algn="r" rtl="0" fontAlgn="base">
        <a:spcBef>
          <a:spcPct val="0"/>
        </a:spcBef>
        <a:spcAft>
          <a:spcPct val="0"/>
        </a:spcAft>
        <a:defRPr sz="2000" i="1">
          <a:solidFill>
            <a:schemeClr val="tx1"/>
          </a:solidFill>
          <a:latin typeface="Franklin Gothic Book"/>
        </a:defRPr>
      </a:lvl6pPr>
      <a:lvl7pPr marL="914400" algn="r" rtl="0" fontAlgn="base">
        <a:spcBef>
          <a:spcPct val="0"/>
        </a:spcBef>
        <a:spcAft>
          <a:spcPct val="0"/>
        </a:spcAft>
        <a:defRPr sz="2000" i="1">
          <a:solidFill>
            <a:schemeClr val="tx1"/>
          </a:solidFill>
          <a:latin typeface="Franklin Gothic Book"/>
        </a:defRPr>
      </a:lvl7pPr>
      <a:lvl8pPr marL="1371600" algn="r" rtl="0" fontAlgn="base">
        <a:spcBef>
          <a:spcPct val="0"/>
        </a:spcBef>
        <a:spcAft>
          <a:spcPct val="0"/>
        </a:spcAft>
        <a:defRPr sz="2000" i="1">
          <a:solidFill>
            <a:schemeClr val="tx1"/>
          </a:solidFill>
          <a:latin typeface="Franklin Gothic Book"/>
        </a:defRPr>
      </a:lvl8pPr>
      <a:lvl9pPr marL="1828800" algn="r" rtl="0" fontAlgn="base">
        <a:spcBef>
          <a:spcPct val="0"/>
        </a:spcBef>
        <a:spcAft>
          <a:spcPct val="0"/>
        </a:spcAft>
        <a:defRPr sz="2000" i="1">
          <a:solidFill>
            <a:schemeClr val="tx1"/>
          </a:solidFill>
          <a:latin typeface="Franklin Gothic Book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39.xml"/><Relationship Id="rId2" Type="http://schemas.openxmlformats.org/officeDocument/2006/relationships/diagramData" Target="../diagrams/data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39.xml"/><Relationship Id="rId2" Type="http://schemas.openxmlformats.org/officeDocument/2006/relationships/diagramData" Target="../diagrams/data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8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39.emf"/><Relationship Id="rId11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9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39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39.xml"/><Relationship Id="rId2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39.xml"/><Relationship Id="rId2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14455" y="0"/>
            <a:ext cx="5886003" cy="5000866"/>
          </a:xfrm>
        </p:spPr>
        <p:txBody>
          <a:bodyPr lIns="91440" rIns="9144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cosmology</a:t>
            </a:r>
            <a:br>
              <a:rPr 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and</a:t>
            </a:r>
            <a:br>
              <a:rPr 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astrophysics</a:t>
            </a:r>
            <a:br>
              <a:rPr 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with</a:t>
            </a:r>
            <a:br>
              <a:rPr 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cosmic voids</a:t>
            </a:r>
            <a:endParaRPr lang="en-US" sz="1400" dirty="0" smtClean="0">
              <a:latin typeface="+mn-lt"/>
            </a:endParaRPr>
          </a:p>
        </p:txBody>
      </p:sp>
      <p:sp>
        <p:nvSpPr>
          <p:cNvPr id="8196" name="Text Box 14"/>
          <p:cNvSpPr txBox="1">
            <a:spLocks noChangeArrowheads="1"/>
          </p:cNvSpPr>
          <p:nvPr/>
        </p:nvSpPr>
        <p:spPr bwMode="auto">
          <a:xfrm>
            <a:off x="3817711" y="4886479"/>
            <a:ext cx="5326289" cy="1908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i="1" dirty="0">
                <a:latin typeface="+mn-lt"/>
                <a:cs typeface="Book Antiqua"/>
              </a:rPr>
              <a:t>P</a:t>
            </a:r>
            <a:r>
              <a:rPr lang="en-US" i="1" dirty="0" smtClean="0">
                <a:latin typeface="+mn-lt"/>
                <a:cs typeface="Book Antiqua"/>
              </a:rPr>
              <a:t>aul </a:t>
            </a:r>
            <a:r>
              <a:rPr lang="en-US" i="1" dirty="0">
                <a:latin typeface="+mn-lt"/>
                <a:cs typeface="Book Antiqua"/>
              </a:rPr>
              <a:t>M</a:t>
            </a:r>
            <a:r>
              <a:rPr lang="en-US" i="1" dirty="0" smtClean="0">
                <a:latin typeface="+mn-lt"/>
                <a:cs typeface="Book Antiqua"/>
              </a:rPr>
              <a:t>. Sutter</a:t>
            </a:r>
          </a:p>
          <a:p>
            <a:pPr algn="r">
              <a:defRPr/>
            </a:pPr>
            <a:r>
              <a:rPr lang="en-US" sz="1800" b="0" dirty="0" smtClean="0">
                <a:latin typeface="+mn-lt"/>
                <a:cs typeface="Book Antiqua"/>
              </a:rPr>
              <a:t>Paris Institute of Astrophysics/OSU CCAPP</a:t>
            </a:r>
          </a:p>
          <a:p>
            <a:pPr algn="r">
              <a:defRPr/>
            </a:pPr>
            <a:endParaRPr lang="en-US" sz="1800" b="0" dirty="0" smtClean="0">
              <a:latin typeface="+mn-lt"/>
              <a:cs typeface="Book Antiqua"/>
            </a:endParaRPr>
          </a:p>
          <a:p>
            <a:pPr algn="r">
              <a:defRPr/>
            </a:pPr>
            <a:r>
              <a:rPr lang="en-US" sz="1800" b="0" dirty="0" smtClean="0">
                <a:latin typeface="+mn-lt"/>
                <a:cs typeface="Book Antiqua"/>
              </a:rPr>
              <a:t>Ben Wandelt,</a:t>
            </a:r>
          </a:p>
          <a:p>
            <a:pPr algn="r">
              <a:defRPr/>
            </a:pPr>
            <a:r>
              <a:rPr lang="en-US" sz="1800" b="0" dirty="0" err="1">
                <a:latin typeface="+mn-lt"/>
                <a:cs typeface="Book Antiqua"/>
              </a:rPr>
              <a:t>G</a:t>
            </a:r>
            <a:r>
              <a:rPr lang="en-US" sz="1800" b="0" dirty="0" err="1" smtClean="0">
                <a:latin typeface="+mn-lt"/>
                <a:cs typeface="Book Antiqua"/>
              </a:rPr>
              <a:t>uilhem</a:t>
            </a:r>
            <a:r>
              <a:rPr lang="en-US" sz="1800" b="0" dirty="0" smtClean="0">
                <a:latin typeface="+mn-lt"/>
                <a:cs typeface="Book Antiqua"/>
              </a:rPr>
              <a:t> </a:t>
            </a:r>
            <a:r>
              <a:rPr lang="en-US" sz="1800" b="0" dirty="0" err="1">
                <a:latin typeface="+mn-lt"/>
                <a:cs typeface="Book Antiqua"/>
              </a:rPr>
              <a:t>L</a:t>
            </a:r>
            <a:r>
              <a:rPr lang="en-US" sz="1800" b="0" dirty="0" err="1" smtClean="0">
                <a:latin typeface="+mn-lt"/>
                <a:cs typeface="Book Antiqua"/>
              </a:rPr>
              <a:t>avaux</a:t>
            </a:r>
            <a:r>
              <a:rPr lang="en-US" sz="1800" b="0" dirty="0" smtClean="0">
                <a:latin typeface="+mn-lt"/>
                <a:cs typeface="Book Antiqua"/>
              </a:rPr>
              <a:t>, </a:t>
            </a:r>
            <a:r>
              <a:rPr lang="en-US" sz="1800" b="0" dirty="0">
                <a:latin typeface="+mn-lt"/>
                <a:cs typeface="Book Antiqua"/>
              </a:rPr>
              <a:t>D</a:t>
            </a:r>
            <a:r>
              <a:rPr lang="en-US" sz="1800" b="0" dirty="0" smtClean="0">
                <a:latin typeface="+mn-lt"/>
                <a:cs typeface="Book Antiqua"/>
              </a:rPr>
              <a:t>avid Weinberg,</a:t>
            </a:r>
          </a:p>
          <a:p>
            <a:pPr algn="r">
              <a:defRPr/>
            </a:pPr>
            <a:r>
              <a:rPr lang="en-US" sz="1800" b="0" dirty="0" smtClean="0">
                <a:latin typeface="+mn-lt"/>
                <a:cs typeface="Book Antiqua"/>
              </a:rPr>
              <a:t>Mike Warren, </a:t>
            </a:r>
            <a:r>
              <a:rPr lang="en-US" sz="1800" b="0" dirty="0" err="1" smtClean="0">
                <a:latin typeface="+mn-lt"/>
                <a:cs typeface="Book Antiqua"/>
              </a:rPr>
              <a:t>Nico</a:t>
            </a:r>
            <a:r>
              <a:rPr lang="en-US" sz="1800" b="0" dirty="0" smtClean="0">
                <a:latin typeface="+mn-lt"/>
                <a:cs typeface="Book Antiqua"/>
              </a:rPr>
              <a:t> </a:t>
            </a:r>
            <a:r>
              <a:rPr lang="en-US" sz="1800" b="0" dirty="0" err="1" smtClean="0">
                <a:latin typeface="+mn-lt"/>
                <a:cs typeface="Book Antiqua"/>
              </a:rPr>
              <a:t>Hamaus</a:t>
            </a:r>
            <a:r>
              <a:rPr lang="en-US" sz="1800" b="0" dirty="0" smtClean="0">
                <a:latin typeface="+mn-lt"/>
                <a:cs typeface="Book Antiqua"/>
              </a:rPr>
              <a:t>, Alice </a:t>
            </a:r>
            <a:r>
              <a:rPr lang="en-US" sz="1800" b="0" dirty="0" err="1" smtClean="0">
                <a:latin typeface="+mn-lt"/>
                <a:cs typeface="Book Antiqua"/>
              </a:rPr>
              <a:t>Pisani</a:t>
            </a:r>
            <a:endParaRPr lang="en-US" sz="1800" b="0" dirty="0" smtClean="0">
              <a:latin typeface="+mn-lt"/>
              <a:cs typeface="Book Antiqu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7" y="246255"/>
            <a:ext cx="4895030" cy="4895030"/>
          </a:xfrm>
          <a:prstGeom prst="rect">
            <a:avLst/>
          </a:prstGeom>
          <a:noFill/>
          <a:effectLst>
            <a:glow rad="101600">
              <a:schemeClr val="accent3">
                <a:alpha val="75000"/>
              </a:schemeClr>
            </a:glow>
            <a:softEdge rad="127000"/>
          </a:effectLst>
          <a:scene3d>
            <a:camera prst="orthographicFront"/>
            <a:lightRig rig="soft" dir="t"/>
          </a:scene3d>
        </p:spPr>
      </p:pic>
      <p:sp>
        <p:nvSpPr>
          <p:cNvPr id="6" name="TextBox 5"/>
          <p:cNvSpPr txBox="1"/>
          <p:nvPr/>
        </p:nvSpPr>
        <p:spPr bwMode="auto">
          <a:xfrm>
            <a:off x="27703" y="6295648"/>
            <a:ext cx="2405071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lang="en-US" sz="1600" b="0" i="1" dirty="0" err="1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sutter@iap.fr</a:t>
            </a:r>
            <a:endParaRPr lang="en-US" sz="1600" b="0" i="1" dirty="0" smtClean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lang="en-US" sz="1600" b="0" i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http://</a:t>
            </a:r>
            <a:r>
              <a:rPr lang="en-US" sz="1600" b="0" i="1" dirty="0" err="1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www.pmsutter.com</a:t>
            </a: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733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tessellation: filling space with shapes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fld id="{A8A66190-D731-4C03-A3F3-753DDE1C165E}" type="slidenum">
              <a:rPr lang="en-US" sz="1400" smtClean="0"/>
              <a:pPr>
                <a:defRPr/>
              </a:pPr>
              <a:t>10</a:t>
            </a:fld>
            <a:endParaRPr lang="en-US" sz="1400"/>
          </a:p>
        </p:txBody>
      </p:sp>
      <p:pic>
        <p:nvPicPr>
          <p:cNvPr id="5" name="Picture 4" descr="Tessellated Chees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0" y="1943272"/>
            <a:ext cx="83058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99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tessellation: filling space with shapes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fld id="{A8A66190-D731-4C03-A3F3-753DDE1C165E}" type="slidenum">
              <a:rPr lang="en-US" sz="1400" smtClean="0"/>
              <a:pPr>
                <a:defRPr/>
              </a:pPr>
              <a:t>11</a:t>
            </a:fld>
            <a:endParaRPr lang="en-US" sz="1400"/>
          </a:p>
        </p:txBody>
      </p:sp>
      <p:pic>
        <p:nvPicPr>
          <p:cNvPr id="3" name="Picture 2" descr="Tessellated Chee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9" y="878062"/>
            <a:ext cx="8445500" cy="2425700"/>
          </a:xfrm>
          <a:prstGeom prst="rect">
            <a:avLst/>
          </a:prstGeom>
        </p:spPr>
      </p:pic>
      <p:pic>
        <p:nvPicPr>
          <p:cNvPr id="6" name="Picture 5" descr="tessellated-chee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93" y="3416300"/>
            <a:ext cx="77724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2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079" y="21967"/>
            <a:ext cx="6247809" cy="353171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Voronoi</a:t>
            </a:r>
            <a:r>
              <a:rPr lang="en-US" dirty="0" smtClean="0"/>
              <a:t> tessellation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fld id="{A8A66190-D731-4C03-A3F3-753DDE1C165E}" type="slidenum">
              <a:rPr lang="en-US" sz="1400" smtClean="0"/>
              <a:pPr>
                <a:defRPr/>
              </a:pPr>
              <a:t>12</a:t>
            </a:fld>
            <a:endParaRPr lang="en-US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369" y="1590633"/>
            <a:ext cx="3823058" cy="3813665"/>
          </a:xfrm>
          <a:prstGeom prst="rect">
            <a:avLst/>
          </a:prstGeom>
        </p:spPr>
      </p:pic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9" y="1578163"/>
            <a:ext cx="3828033" cy="3821937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5" idx="3"/>
            <a:endCxn id="6" idx="1"/>
          </p:cNvCxnSpPr>
          <p:nvPr/>
        </p:nvCxnSpPr>
        <p:spPr>
          <a:xfrm>
            <a:off x="4020472" y="3489132"/>
            <a:ext cx="1136897" cy="8334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424039" y="3155610"/>
            <a:ext cx="141121" cy="153932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40584" y="2615298"/>
            <a:ext cx="141121" cy="153932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372723" y="2834918"/>
            <a:ext cx="654288" cy="295037"/>
          </a:xfrm>
          <a:prstGeom prst="line">
            <a:avLst/>
          </a:prstGeom>
          <a:ln w="57150" cmpd="sng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959761" y="3665658"/>
            <a:ext cx="141121" cy="153932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26960" y="3856542"/>
            <a:ext cx="141121" cy="153932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7023" y="3574326"/>
            <a:ext cx="141121" cy="153932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04687" y="2623518"/>
            <a:ext cx="141121" cy="153932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90819" y="3194092"/>
            <a:ext cx="461851" cy="448970"/>
          </a:xfrm>
          <a:prstGeom prst="line">
            <a:avLst/>
          </a:prstGeom>
          <a:ln w="57150" cmpd="sng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64822" y="3527613"/>
            <a:ext cx="537276" cy="88261"/>
          </a:xfrm>
          <a:prstGeom prst="line">
            <a:avLst/>
          </a:prstGeom>
          <a:ln w="57150" cmpd="sng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72384" y="3309542"/>
            <a:ext cx="176509" cy="215006"/>
          </a:xfrm>
          <a:prstGeom prst="line">
            <a:avLst/>
          </a:prstGeom>
          <a:ln w="57150" cmpd="sng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93393" y="2796435"/>
            <a:ext cx="453671" cy="521338"/>
          </a:xfrm>
          <a:prstGeom prst="line">
            <a:avLst/>
          </a:prstGeom>
          <a:ln w="57150" cmpd="sng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62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transform finds peaks and valleys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fld id="{A8A66190-D731-4C03-A3F3-753DDE1C165E}" type="slidenum">
              <a:rPr lang="en-US" sz="1400" smtClean="0"/>
              <a:pPr>
                <a:defRPr/>
              </a:pPr>
              <a:t>13</a:t>
            </a:fld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28" y="577703"/>
            <a:ext cx="6363079" cy="419419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28292" y="5002820"/>
            <a:ext cx="8929111" cy="1808703"/>
          </a:xfrm>
          <a:custGeom>
            <a:avLst/>
            <a:gdLst>
              <a:gd name="connsiteX0" fmla="*/ 0 w 8929111"/>
              <a:gd name="connsiteY0" fmla="*/ 936421 h 1808703"/>
              <a:gd name="connsiteX1" fmla="*/ 0 w 8929111"/>
              <a:gd name="connsiteY1" fmla="*/ 936421 h 1808703"/>
              <a:gd name="connsiteX2" fmla="*/ 115462 w 8929111"/>
              <a:gd name="connsiteY2" fmla="*/ 885110 h 1808703"/>
              <a:gd name="connsiteX3" fmla="*/ 128292 w 8929111"/>
              <a:gd name="connsiteY3" fmla="*/ 846627 h 1808703"/>
              <a:gd name="connsiteX4" fmla="*/ 153950 w 8929111"/>
              <a:gd name="connsiteY4" fmla="*/ 808144 h 1808703"/>
              <a:gd name="connsiteX5" fmla="*/ 218096 w 8929111"/>
              <a:gd name="connsiteY5" fmla="*/ 744005 h 1808703"/>
              <a:gd name="connsiteX6" fmla="*/ 243754 w 8929111"/>
              <a:gd name="connsiteY6" fmla="*/ 705522 h 1808703"/>
              <a:gd name="connsiteX7" fmla="*/ 307900 w 8929111"/>
              <a:gd name="connsiteY7" fmla="*/ 654212 h 1808703"/>
              <a:gd name="connsiteX8" fmla="*/ 346388 w 8929111"/>
              <a:gd name="connsiteY8" fmla="*/ 641384 h 1808703"/>
              <a:gd name="connsiteX9" fmla="*/ 500338 w 8929111"/>
              <a:gd name="connsiteY9" fmla="*/ 654212 h 1808703"/>
              <a:gd name="connsiteX10" fmla="*/ 577313 w 8929111"/>
              <a:gd name="connsiteY10" fmla="*/ 679867 h 1808703"/>
              <a:gd name="connsiteX11" fmla="*/ 615801 w 8929111"/>
              <a:gd name="connsiteY11" fmla="*/ 692695 h 1808703"/>
              <a:gd name="connsiteX12" fmla="*/ 667117 w 8929111"/>
              <a:gd name="connsiteY12" fmla="*/ 679867 h 1808703"/>
              <a:gd name="connsiteX13" fmla="*/ 744092 w 8929111"/>
              <a:gd name="connsiteY13" fmla="*/ 602901 h 1808703"/>
              <a:gd name="connsiteX14" fmla="*/ 756922 w 8929111"/>
              <a:gd name="connsiteY14" fmla="*/ 564418 h 1808703"/>
              <a:gd name="connsiteX15" fmla="*/ 795409 w 8929111"/>
              <a:gd name="connsiteY15" fmla="*/ 538762 h 1808703"/>
              <a:gd name="connsiteX16" fmla="*/ 859555 w 8929111"/>
              <a:gd name="connsiteY16" fmla="*/ 487452 h 1808703"/>
              <a:gd name="connsiteX17" fmla="*/ 975018 w 8929111"/>
              <a:gd name="connsiteY17" fmla="*/ 500279 h 1808703"/>
              <a:gd name="connsiteX18" fmla="*/ 987847 w 8929111"/>
              <a:gd name="connsiteY18" fmla="*/ 538762 h 1808703"/>
              <a:gd name="connsiteX19" fmla="*/ 1013505 w 8929111"/>
              <a:gd name="connsiteY19" fmla="*/ 577246 h 1808703"/>
              <a:gd name="connsiteX20" fmla="*/ 1051993 w 8929111"/>
              <a:gd name="connsiteY20" fmla="*/ 705522 h 1808703"/>
              <a:gd name="connsiteX21" fmla="*/ 1064822 w 8929111"/>
              <a:gd name="connsiteY21" fmla="*/ 744005 h 1808703"/>
              <a:gd name="connsiteX22" fmla="*/ 1090480 w 8929111"/>
              <a:gd name="connsiteY22" fmla="*/ 782488 h 1808703"/>
              <a:gd name="connsiteX23" fmla="*/ 1103310 w 8929111"/>
              <a:gd name="connsiteY23" fmla="*/ 820972 h 1808703"/>
              <a:gd name="connsiteX24" fmla="*/ 1141797 w 8929111"/>
              <a:gd name="connsiteY24" fmla="*/ 833799 h 1808703"/>
              <a:gd name="connsiteX25" fmla="*/ 1154626 w 8929111"/>
              <a:gd name="connsiteY25" fmla="*/ 872282 h 1808703"/>
              <a:gd name="connsiteX26" fmla="*/ 1218772 w 8929111"/>
              <a:gd name="connsiteY26" fmla="*/ 885110 h 1808703"/>
              <a:gd name="connsiteX27" fmla="*/ 1257260 w 8929111"/>
              <a:gd name="connsiteY27" fmla="*/ 897938 h 1808703"/>
              <a:gd name="connsiteX28" fmla="*/ 1295747 w 8929111"/>
              <a:gd name="connsiteY28" fmla="*/ 923593 h 1808703"/>
              <a:gd name="connsiteX29" fmla="*/ 1321406 w 8929111"/>
              <a:gd name="connsiteY29" fmla="*/ 949248 h 1808703"/>
              <a:gd name="connsiteX30" fmla="*/ 1359893 w 8929111"/>
              <a:gd name="connsiteY30" fmla="*/ 962076 h 1808703"/>
              <a:gd name="connsiteX31" fmla="*/ 1436868 w 8929111"/>
              <a:gd name="connsiteY31" fmla="*/ 949248 h 1808703"/>
              <a:gd name="connsiteX32" fmla="*/ 1475356 w 8929111"/>
              <a:gd name="connsiteY32" fmla="*/ 923593 h 1808703"/>
              <a:gd name="connsiteX33" fmla="*/ 1577989 w 8929111"/>
              <a:gd name="connsiteY33" fmla="*/ 846627 h 1808703"/>
              <a:gd name="connsiteX34" fmla="*/ 1616477 w 8929111"/>
              <a:gd name="connsiteY34" fmla="*/ 820972 h 1808703"/>
              <a:gd name="connsiteX35" fmla="*/ 1667794 w 8929111"/>
              <a:gd name="connsiteY35" fmla="*/ 808144 h 1808703"/>
              <a:gd name="connsiteX36" fmla="*/ 1706281 w 8929111"/>
              <a:gd name="connsiteY36" fmla="*/ 782488 h 1808703"/>
              <a:gd name="connsiteX37" fmla="*/ 1744769 w 8929111"/>
              <a:gd name="connsiteY37" fmla="*/ 769661 h 1808703"/>
              <a:gd name="connsiteX38" fmla="*/ 1770427 w 8929111"/>
              <a:gd name="connsiteY38" fmla="*/ 744005 h 1808703"/>
              <a:gd name="connsiteX39" fmla="*/ 1821744 w 8929111"/>
              <a:gd name="connsiteY39" fmla="*/ 731178 h 1808703"/>
              <a:gd name="connsiteX40" fmla="*/ 1911548 w 8929111"/>
              <a:gd name="connsiteY40" fmla="*/ 705522 h 1808703"/>
              <a:gd name="connsiteX41" fmla="*/ 1937206 w 8929111"/>
              <a:gd name="connsiteY41" fmla="*/ 667039 h 1808703"/>
              <a:gd name="connsiteX42" fmla="*/ 2014182 w 8929111"/>
              <a:gd name="connsiteY42" fmla="*/ 641384 h 1808703"/>
              <a:gd name="connsiteX43" fmla="*/ 2142473 w 8929111"/>
              <a:gd name="connsiteY43" fmla="*/ 667039 h 1808703"/>
              <a:gd name="connsiteX44" fmla="*/ 2206619 w 8929111"/>
              <a:gd name="connsiteY44" fmla="*/ 705522 h 1808703"/>
              <a:gd name="connsiteX45" fmla="*/ 2245107 w 8929111"/>
              <a:gd name="connsiteY45" fmla="*/ 782488 h 1808703"/>
              <a:gd name="connsiteX46" fmla="*/ 2270765 w 8929111"/>
              <a:gd name="connsiteY46" fmla="*/ 820972 h 1808703"/>
              <a:gd name="connsiteX47" fmla="*/ 2296424 w 8929111"/>
              <a:gd name="connsiteY47" fmla="*/ 897938 h 1808703"/>
              <a:gd name="connsiteX48" fmla="*/ 2322082 w 8929111"/>
              <a:gd name="connsiteY48" fmla="*/ 974904 h 1808703"/>
              <a:gd name="connsiteX49" fmla="*/ 2334911 w 8929111"/>
              <a:gd name="connsiteY49" fmla="*/ 1013387 h 1808703"/>
              <a:gd name="connsiteX50" fmla="*/ 2360569 w 8929111"/>
              <a:gd name="connsiteY50" fmla="*/ 1167319 h 1808703"/>
              <a:gd name="connsiteX51" fmla="*/ 2386228 w 8929111"/>
              <a:gd name="connsiteY51" fmla="*/ 1244285 h 1808703"/>
              <a:gd name="connsiteX52" fmla="*/ 2399057 w 8929111"/>
              <a:gd name="connsiteY52" fmla="*/ 1334079 h 1808703"/>
              <a:gd name="connsiteX53" fmla="*/ 2411886 w 8929111"/>
              <a:gd name="connsiteY53" fmla="*/ 1436700 h 1808703"/>
              <a:gd name="connsiteX54" fmla="*/ 2424715 w 8929111"/>
              <a:gd name="connsiteY54" fmla="*/ 1488011 h 1808703"/>
              <a:gd name="connsiteX55" fmla="*/ 2450374 w 8929111"/>
              <a:gd name="connsiteY55" fmla="*/ 1603460 h 1808703"/>
              <a:gd name="connsiteX56" fmla="*/ 2527349 w 8929111"/>
              <a:gd name="connsiteY56" fmla="*/ 1693254 h 1808703"/>
              <a:gd name="connsiteX57" fmla="*/ 2553007 w 8929111"/>
              <a:gd name="connsiteY57" fmla="*/ 1731737 h 1808703"/>
              <a:gd name="connsiteX58" fmla="*/ 2642811 w 8929111"/>
              <a:gd name="connsiteY58" fmla="*/ 1757392 h 1808703"/>
              <a:gd name="connsiteX59" fmla="*/ 2681299 w 8929111"/>
              <a:gd name="connsiteY59" fmla="*/ 1783048 h 1808703"/>
              <a:gd name="connsiteX60" fmla="*/ 2758274 w 8929111"/>
              <a:gd name="connsiteY60" fmla="*/ 1808703 h 1808703"/>
              <a:gd name="connsiteX61" fmla="*/ 3104662 w 8929111"/>
              <a:gd name="connsiteY61" fmla="*/ 1770220 h 1808703"/>
              <a:gd name="connsiteX62" fmla="*/ 3104662 w 8929111"/>
              <a:gd name="connsiteY62" fmla="*/ 1770220 h 1808703"/>
              <a:gd name="connsiteX63" fmla="*/ 3155979 w 8929111"/>
              <a:gd name="connsiteY63" fmla="*/ 1757392 h 1808703"/>
              <a:gd name="connsiteX64" fmla="*/ 3232954 w 8929111"/>
              <a:gd name="connsiteY64" fmla="*/ 1731737 h 1808703"/>
              <a:gd name="connsiteX65" fmla="*/ 3284271 w 8929111"/>
              <a:gd name="connsiteY65" fmla="*/ 1693254 h 1808703"/>
              <a:gd name="connsiteX66" fmla="*/ 3361246 w 8929111"/>
              <a:gd name="connsiteY66" fmla="*/ 1641943 h 1808703"/>
              <a:gd name="connsiteX67" fmla="*/ 3399733 w 8929111"/>
              <a:gd name="connsiteY67" fmla="*/ 1423873 h 1808703"/>
              <a:gd name="connsiteX68" fmla="*/ 3425392 w 8929111"/>
              <a:gd name="connsiteY68" fmla="*/ 1218630 h 1808703"/>
              <a:gd name="connsiteX69" fmla="*/ 3451050 w 8929111"/>
              <a:gd name="connsiteY69" fmla="*/ 1064697 h 1808703"/>
              <a:gd name="connsiteX70" fmla="*/ 3463879 w 8929111"/>
              <a:gd name="connsiteY70" fmla="*/ 243726 h 1808703"/>
              <a:gd name="connsiteX71" fmla="*/ 3476708 w 8929111"/>
              <a:gd name="connsiteY71" fmla="*/ 192415 h 1808703"/>
              <a:gd name="connsiteX72" fmla="*/ 3489538 w 8929111"/>
              <a:gd name="connsiteY72" fmla="*/ 153932 h 1808703"/>
              <a:gd name="connsiteX73" fmla="*/ 3566513 w 8929111"/>
              <a:gd name="connsiteY73" fmla="*/ 128277 h 1808703"/>
              <a:gd name="connsiteX74" fmla="*/ 3605000 w 8929111"/>
              <a:gd name="connsiteY74" fmla="*/ 153932 h 1808703"/>
              <a:gd name="connsiteX75" fmla="*/ 3617829 w 8929111"/>
              <a:gd name="connsiteY75" fmla="*/ 192415 h 1808703"/>
              <a:gd name="connsiteX76" fmla="*/ 3643488 w 8929111"/>
              <a:gd name="connsiteY76" fmla="*/ 320692 h 1808703"/>
              <a:gd name="connsiteX77" fmla="*/ 3669146 w 8929111"/>
              <a:gd name="connsiteY77" fmla="*/ 397658 h 1808703"/>
              <a:gd name="connsiteX78" fmla="*/ 3681975 w 8929111"/>
              <a:gd name="connsiteY78" fmla="*/ 513107 h 1808703"/>
              <a:gd name="connsiteX79" fmla="*/ 3707634 w 8929111"/>
              <a:gd name="connsiteY79" fmla="*/ 615729 h 1808703"/>
              <a:gd name="connsiteX80" fmla="*/ 3720463 w 8929111"/>
              <a:gd name="connsiteY80" fmla="*/ 667039 h 1808703"/>
              <a:gd name="connsiteX81" fmla="*/ 3733292 w 8929111"/>
              <a:gd name="connsiteY81" fmla="*/ 718350 h 1808703"/>
              <a:gd name="connsiteX82" fmla="*/ 3758950 w 8929111"/>
              <a:gd name="connsiteY82" fmla="*/ 756833 h 1808703"/>
              <a:gd name="connsiteX83" fmla="*/ 3848755 w 8929111"/>
              <a:gd name="connsiteY83" fmla="*/ 833799 h 1808703"/>
              <a:gd name="connsiteX84" fmla="*/ 3887242 w 8929111"/>
              <a:gd name="connsiteY84" fmla="*/ 846627 h 1808703"/>
              <a:gd name="connsiteX85" fmla="*/ 4195143 w 8929111"/>
              <a:gd name="connsiteY85" fmla="*/ 859455 h 1808703"/>
              <a:gd name="connsiteX86" fmla="*/ 4284947 w 8929111"/>
              <a:gd name="connsiteY86" fmla="*/ 897938 h 1808703"/>
              <a:gd name="connsiteX87" fmla="*/ 4349093 w 8929111"/>
              <a:gd name="connsiteY87" fmla="*/ 962076 h 1808703"/>
              <a:gd name="connsiteX88" fmla="*/ 4374751 w 8929111"/>
              <a:gd name="connsiteY88" fmla="*/ 1039042 h 1808703"/>
              <a:gd name="connsiteX89" fmla="*/ 4400410 w 8929111"/>
              <a:gd name="connsiteY89" fmla="*/ 1167319 h 1808703"/>
              <a:gd name="connsiteX90" fmla="*/ 4426068 w 8929111"/>
              <a:gd name="connsiteY90" fmla="*/ 1244285 h 1808703"/>
              <a:gd name="connsiteX91" fmla="*/ 4464555 w 8929111"/>
              <a:gd name="connsiteY91" fmla="*/ 1334079 h 1808703"/>
              <a:gd name="connsiteX92" fmla="*/ 4490214 w 8929111"/>
              <a:gd name="connsiteY92" fmla="*/ 1359734 h 1808703"/>
              <a:gd name="connsiteX93" fmla="*/ 4669822 w 8929111"/>
              <a:gd name="connsiteY93" fmla="*/ 1346907 h 1808703"/>
              <a:gd name="connsiteX94" fmla="*/ 4695481 w 8929111"/>
              <a:gd name="connsiteY94" fmla="*/ 1295596 h 1808703"/>
              <a:gd name="connsiteX95" fmla="*/ 4708310 w 8929111"/>
              <a:gd name="connsiteY95" fmla="*/ 1192974 h 1808703"/>
              <a:gd name="connsiteX96" fmla="*/ 4721139 w 8929111"/>
              <a:gd name="connsiteY96" fmla="*/ 1000559 h 1808703"/>
              <a:gd name="connsiteX97" fmla="*/ 4759627 w 8929111"/>
              <a:gd name="connsiteY97" fmla="*/ 859455 h 1808703"/>
              <a:gd name="connsiteX98" fmla="*/ 4772456 w 8929111"/>
              <a:gd name="connsiteY98" fmla="*/ 525935 h 1808703"/>
              <a:gd name="connsiteX99" fmla="*/ 4810943 w 8929111"/>
              <a:gd name="connsiteY99" fmla="*/ 461796 h 1808703"/>
              <a:gd name="connsiteX100" fmla="*/ 4862260 w 8929111"/>
              <a:gd name="connsiteY100" fmla="*/ 448969 h 1808703"/>
              <a:gd name="connsiteX101" fmla="*/ 4900748 w 8929111"/>
              <a:gd name="connsiteY101" fmla="*/ 436141 h 1808703"/>
              <a:gd name="connsiteX102" fmla="*/ 4977723 w 8929111"/>
              <a:gd name="connsiteY102" fmla="*/ 448969 h 1808703"/>
              <a:gd name="connsiteX103" fmla="*/ 5016210 w 8929111"/>
              <a:gd name="connsiteY103" fmla="*/ 590073 h 1808703"/>
              <a:gd name="connsiteX104" fmla="*/ 5041869 w 8929111"/>
              <a:gd name="connsiteY104" fmla="*/ 782488 h 1808703"/>
              <a:gd name="connsiteX105" fmla="*/ 5054698 w 8929111"/>
              <a:gd name="connsiteY105" fmla="*/ 1090353 h 1808703"/>
              <a:gd name="connsiteX106" fmla="*/ 5067527 w 8929111"/>
              <a:gd name="connsiteY106" fmla="*/ 1128836 h 1808703"/>
              <a:gd name="connsiteX107" fmla="*/ 5080356 w 8929111"/>
              <a:gd name="connsiteY107" fmla="*/ 1180147 h 1808703"/>
              <a:gd name="connsiteX108" fmla="*/ 5106015 w 8929111"/>
              <a:gd name="connsiteY108" fmla="*/ 1205802 h 1808703"/>
              <a:gd name="connsiteX109" fmla="*/ 5182990 w 8929111"/>
              <a:gd name="connsiteY109" fmla="*/ 1231457 h 1808703"/>
              <a:gd name="connsiteX110" fmla="*/ 5259965 w 8929111"/>
              <a:gd name="connsiteY110" fmla="*/ 1218630 h 1808703"/>
              <a:gd name="connsiteX111" fmla="*/ 5285623 w 8929111"/>
              <a:gd name="connsiteY111" fmla="*/ 1192974 h 1808703"/>
              <a:gd name="connsiteX112" fmla="*/ 5324111 w 8929111"/>
              <a:gd name="connsiteY112" fmla="*/ 1180147 h 1808703"/>
              <a:gd name="connsiteX113" fmla="*/ 5375427 w 8929111"/>
              <a:gd name="connsiteY113" fmla="*/ 1103181 h 1808703"/>
              <a:gd name="connsiteX114" fmla="*/ 5401086 w 8929111"/>
              <a:gd name="connsiteY114" fmla="*/ 1000559 h 1808703"/>
              <a:gd name="connsiteX115" fmla="*/ 5413915 w 8929111"/>
              <a:gd name="connsiteY115" fmla="*/ 962076 h 1808703"/>
              <a:gd name="connsiteX116" fmla="*/ 5439573 w 8929111"/>
              <a:gd name="connsiteY116" fmla="*/ 872282 h 1808703"/>
              <a:gd name="connsiteX117" fmla="*/ 5503719 w 8929111"/>
              <a:gd name="connsiteY117" fmla="*/ 820972 h 1808703"/>
              <a:gd name="connsiteX118" fmla="*/ 5670499 w 8929111"/>
              <a:gd name="connsiteY118" fmla="*/ 859455 h 1808703"/>
              <a:gd name="connsiteX119" fmla="*/ 5696157 w 8929111"/>
              <a:gd name="connsiteY119" fmla="*/ 936421 h 1808703"/>
              <a:gd name="connsiteX120" fmla="*/ 5747474 w 8929111"/>
              <a:gd name="connsiteY120" fmla="*/ 1013387 h 1808703"/>
              <a:gd name="connsiteX121" fmla="*/ 5927082 w 8929111"/>
              <a:gd name="connsiteY121" fmla="*/ 1000559 h 1808703"/>
              <a:gd name="connsiteX122" fmla="*/ 6004057 w 8929111"/>
              <a:gd name="connsiteY122" fmla="*/ 962076 h 1808703"/>
              <a:gd name="connsiteX123" fmla="*/ 6042545 w 8929111"/>
              <a:gd name="connsiteY123" fmla="*/ 949248 h 1808703"/>
              <a:gd name="connsiteX124" fmla="*/ 6055374 w 8929111"/>
              <a:gd name="connsiteY124" fmla="*/ 910765 h 1808703"/>
              <a:gd name="connsiteX125" fmla="*/ 6158008 w 8929111"/>
              <a:gd name="connsiteY125" fmla="*/ 885110 h 1808703"/>
              <a:gd name="connsiteX126" fmla="*/ 6337616 w 8929111"/>
              <a:gd name="connsiteY126" fmla="*/ 897938 h 1808703"/>
              <a:gd name="connsiteX127" fmla="*/ 6376104 w 8929111"/>
              <a:gd name="connsiteY127" fmla="*/ 936421 h 1808703"/>
              <a:gd name="connsiteX128" fmla="*/ 6440250 w 8929111"/>
              <a:gd name="connsiteY128" fmla="*/ 1013387 h 1808703"/>
              <a:gd name="connsiteX129" fmla="*/ 6453079 w 8929111"/>
              <a:gd name="connsiteY129" fmla="*/ 1077525 h 1808703"/>
              <a:gd name="connsiteX130" fmla="*/ 6478737 w 8929111"/>
              <a:gd name="connsiteY130" fmla="*/ 1116008 h 1808703"/>
              <a:gd name="connsiteX131" fmla="*/ 6504395 w 8929111"/>
              <a:gd name="connsiteY131" fmla="*/ 1218630 h 1808703"/>
              <a:gd name="connsiteX132" fmla="*/ 6517225 w 8929111"/>
              <a:gd name="connsiteY132" fmla="*/ 1257113 h 1808703"/>
              <a:gd name="connsiteX133" fmla="*/ 6530054 w 8929111"/>
              <a:gd name="connsiteY133" fmla="*/ 1334079 h 1808703"/>
              <a:gd name="connsiteX134" fmla="*/ 6542883 w 8929111"/>
              <a:gd name="connsiteY134" fmla="*/ 1436700 h 1808703"/>
              <a:gd name="connsiteX135" fmla="*/ 6568541 w 8929111"/>
              <a:gd name="connsiteY135" fmla="*/ 1539322 h 1808703"/>
              <a:gd name="connsiteX136" fmla="*/ 6607029 w 8929111"/>
              <a:gd name="connsiteY136" fmla="*/ 1564977 h 1808703"/>
              <a:gd name="connsiteX137" fmla="*/ 6671175 w 8929111"/>
              <a:gd name="connsiteY137" fmla="*/ 1616288 h 1808703"/>
              <a:gd name="connsiteX138" fmla="*/ 6825125 w 8929111"/>
              <a:gd name="connsiteY138" fmla="*/ 1603460 h 1808703"/>
              <a:gd name="connsiteX139" fmla="*/ 6850783 w 8929111"/>
              <a:gd name="connsiteY139" fmla="*/ 1564977 h 1808703"/>
              <a:gd name="connsiteX140" fmla="*/ 6902100 w 8929111"/>
              <a:gd name="connsiteY140" fmla="*/ 1539322 h 1808703"/>
              <a:gd name="connsiteX141" fmla="*/ 6927759 w 8929111"/>
              <a:gd name="connsiteY141" fmla="*/ 1500839 h 1808703"/>
              <a:gd name="connsiteX142" fmla="*/ 6953417 w 8929111"/>
              <a:gd name="connsiteY142" fmla="*/ 1449528 h 1808703"/>
              <a:gd name="connsiteX143" fmla="*/ 7004734 w 8929111"/>
              <a:gd name="connsiteY143" fmla="*/ 1398217 h 1808703"/>
              <a:gd name="connsiteX144" fmla="*/ 7043221 w 8929111"/>
              <a:gd name="connsiteY144" fmla="*/ 1308423 h 1808703"/>
              <a:gd name="connsiteX145" fmla="*/ 7094538 w 8929111"/>
              <a:gd name="connsiteY145" fmla="*/ 1167319 h 1808703"/>
              <a:gd name="connsiteX146" fmla="*/ 7120196 w 8929111"/>
              <a:gd name="connsiteY146" fmla="*/ 1077525 h 1808703"/>
              <a:gd name="connsiteX147" fmla="*/ 7145855 w 8929111"/>
              <a:gd name="connsiteY147" fmla="*/ 897938 h 1808703"/>
              <a:gd name="connsiteX148" fmla="*/ 7158684 w 8929111"/>
              <a:gd name="connsiteY148" fmla="*/ 820972 h 1808703"/>
              <a:gd name="connsiteX149" fmla="*/ 7171513 w 8929111"/>
              <a:gd name="connsiteY149" fmla="*/ 513107 h 1808703"/>
              <a:gd name="connsiteX150" fmla="*/ 7261317 w 8929111"/>
              <a:gd name="connsiteY150" fmla="*/ 410486 h 1808703"/>
              <a:gd name="connsiteX151" fmla="*/ 7312634 w 8929111"/>
              <a:gd name="connsiteY151" fmla="*/ 346347 h 1808703"/>
              <a:gd name="connsiteX152" fmla="*/ 7351122 w 8929111"/>
              <a:gd name="connsiteY152" fmla="*/ 320692 h 1808703"/>
              <a:gd name="connsiteX153" fmla="*/ 7363951 w 8929111"/>
              <a:gd name="connsiteY153" fmla="*/ 282209 h 1808703"/>
              <a:gd name="connsiteX154" fmla="*/ 7389609 w 8929111"/>
              <a:gd name="connsiteY154" fmla="*/ 243726 h 1808703"/>
              <a:gd name="connsiteX155" fmla="*/ 7402438 w 8929111"/>
              <a:gd name="connsiteY155" fmla="*/ 192415 h 1808703"/>
              <a:gd name="connsiteX156" fmla="*/ 7428097 w 8929111"/>
              <a:gd name="connsiteY156" fmla="*/ 115449 h 1808703"/>
              <a:gd name="connsiteX157" fmla="*/ 7440926 w 8929111"/>
              <a:gd name="connsiteY157" fmla="*/ 76966 h 1808703"/>
              <a:gd name="connsiteX158" fmla="*/ 7453755 w 8929111"/>
              <a:gd name="connsiteY158" fmla="*/ 25655 h 1808703"/>
              <a:gd name="connsiteX159" fmla="*/ 7530730 w 8929111"/>
              <a:gd name="connsiteY159" fmla="*/ 0 h 1808703"/>
              <a:gd name="connsiteX160" fmla="*/ 7582047 w 8929111"/>
              <a:gd name="connsiteY160" fmla="*/ 12827 h 1808703"/>
              <a:gd name="connsiteX161" fmla="*/ 7594876 w 8929111"/>
              <a:gd name="connsiteY161" fmla="*/ 51311 h 1808703"/>
              <a:gd name="connsiteX162" fmla="*/ 7607705 w 8929111"/>
              <a:gd name="connsiteY162" fmla="*/ 359175 h 1808703"/>
              <a:gd name="connsiteX163" fmla="*/ 7620534 w 8929111"/>
              <a:gd name="connsiteY163" fmla="*/ 513107 h 1808703"/>
              <a:gd name="connsiteX164" fmla="*/ 7633364 w 8929111"/>
              <a:gd name="connsiteY164" fmla="*/ 718350 h 1808703"/>
              <a:gd name="connsiteX165" fmla="*/ 7646193 w 8929111"/>
              <a:gd name="connsiteY165" fmla="*/ 756833 h 1808703"/>
              <a:gd name="connsiteX166" fmla="*/ 7659022 w 8929111"/>
              <a:gd name="connsiteY166" fmla="*/ 808144 h 1808703"/>
              <a:gd name="connsiteX167" fmla="*/ 7697509 w 8929111"/>
              <a:gd name="connsiteY167" fmla="*/ 987731 h 1808703"/>
              <a:gd name="connsiteX168" fmla="*/ 7723168 w 8929111"/>
              <a:gd name="connsiteY168" fmla="*/ 1064697 h 1808703"/>
              <a:gd name="connsiteX169" fmla="*/ 7774485 w 8929111"/>
              <a:gd name="connsiteY169" fmla="*/ 1116008 h 1808703"/>
              <a:gd name="connsiteX170" fmla="*/ 7877118 w 8929111"/>
              <a:gd name="connsiteY170" fmla="*/ 1103181 h 1808703"/>
              <a:gd name="connsiteX171" fmla="*/ 7915606 w 8929111"/>
              <a:gd name="connsiteY171" fmla="*/ 1013387 h 1808703"/>
              <a:gd name="connsiteX172" fmla="*/ 7941264 w 8929111"/>
              <a:gd name="connsiteY172" fmla="*/ 987731 h 1808703"/>
              <a:gd name="connsiteX173" fmla="*/ 7992581 w 8929111"/>
              <a:gd name="connsiteY173" fmla="*/ 910765 h 1808703"/>
              <a:gd name="connsiteX174" fmla="*/ 8018239 w 8929111"/>
              <a:gd name="connsiteY174" fmla="*/ 872282 h 1808703"/>
              <a:gd name="connsiteX175" fmla="*/ 8031068 w 8929111"/>
              <a:gd name="connsiteY175" fmla="*/ 833799 h 1808703"/>
              <a:gd name="connsiteX176" fmla="*/ 8120873 w 8929111"/>
              <a:gd name="connsiteY176" fmla="*/ 756833 h 1808703"/>
              <a:gd name="connsiteX177" fmla="*/ 8223506 w 8929111"/>
              <a:gd name="connsiteY177" fmla="*/ 769661 h 1808703"/>
              <a:gd name="connsiteX178" fmla="*/ 8249164 w 8929111"/>
              <a:gd name="connsiteY178" fmla="*/ 820972 h 1808703"/>
              <a:gd name="connsiteX179" fmla="*/ 8274823 w 8929111"/>
              <a:gd name="connsiteY179" fmla="*/ 846627 h 1808703"/>
              <a:gd name="connsiteX180" fmla="*/ 8300481 w 8929111"/>
              <a:gd name="connsiteY180" fmla="*/ 1167319 h 1808703"/>
              <a:gd name="connsiteX181" fmla="*/ 8313310 w 8929111"/>
              <a:gd name="connsiteY181" fmla="*/ 1231457 h 1808703"/>
              <a:gd name="connsiteX182" fmla="*/ 8351798 w 8929111"/>
              <a:gd name="connsiteY182" fmla="*/ 1359734 h 1808703"/>
              <a:gd name="connsiteX183" fmla="*/ 8364627 w 8929111"/>
              <a:gd name="connsiteY183" fmla="*/ 1398217 h 1808703"/>
              <a:gd name="connsiteX184" fmla="*/ 8377456 w 8929111"/>
              <a:gd name="connsiteY184" fmla="*/ 1449528 h 1808703"/>
              <a:gd name="connsiteX185" fmla="*/ 8403115 w 8929111"/>
              <a:gd name="connsiteY185" fmla="*/ 1488011 h 1808703"/>
              <a:gd name="connsiteX186" fmla="*/ 8467260 w 8929111"/>
              <a:gd name="connsiteY186" fmla="*/ 1475183 h 1808703"/>
              <a:gd name="connsiteX187" fmla="*/ 8505748 w 8929111"/>
              <a:gd name="connsiteY187" fmla="*/ 1385390 h 1808703"/>
              <a:gd name="connsiteX188" fmla="*/ 8544236 w 8929111"/>
              <a:gd name="connsiteY188" fmla="*/ 1372562 h 1808703"/>
              <a:gd name="connsiteX189" fmla="*/ 8582723 w 8929111"/>
              <a:gd name="connsiteY189" fmla="*/ 1321251 h 1808703"/>
              <a:gd name="connsiteX190" fmla="*/ 8621211 w 8929111"/>
              <a:gd name="connsiteY190" fmla="*/ 1282768 h 1808703"/>
              <a:gd name="connsiteX191" fmla="*/ 8634040 w 8929111"/>
              <a:gd name="connsiteY191" fmla="*/ 1000559 h 1808703"/>
              <a:gd name="connsiteX192" fmla="*/ 8646869 w 8929111"/>
              <a:gd name="connsiteY192" fmla="*/ 962076 h 1808703"/>
              <a:gd name="connsiteX193" fmla="*/ 8659698 w 8929111"/>
              <a:gd name="connsiteY193" fmla="*/ 910765 h 1808703"/>
              <a:gd name="connsiteX194" fmla="*/ 8698186 w 8929111"/>
              <a:gd name="connsiteY194" fmla="*/ 808144 h 1808703"/>
              <a:gd name="connsiteX195" fmla="*/ 8711015 w 8929111"/>
              <a:gd name="connsiteY195" fmla="*/ 769661 h 1808703"/>
              <a:gd name="connsiteX196" fmla="*/ 8723844 w 8929111"/>
              <a:gd name="connsiteY196" fmla="*/ 718350 h 1808703"/>
              <a:gd name="connsiteX197" fmla="*/ 8762332 w 8929111"/>
              <a:gd name="connsiteY197" fmla="*/ 692695 h 1808703"/>
              <a:gd name="connsiteX198" fmla="*/ 8813648 w 8929111"/>
              <a:gd name="connsiteY198" fmla="*/ 795316 h 1808703"/>
              <a:gd name="connsiteX199" fmla="*/ 8852136 w 8929111"/>
              <a:gd name="connsiteY199" fmla="*/ 808144 h 1808703"/>
              <a:gd name="connsiteX200" fmla="*/ 8877794 w 8929111"/>
              <a:gd name="connsiteY200" fmla="*/ 769661 h 1808703"/>
              <a:gd name="connsiteX201" fmla="*/ 8890623 w 8929111"/>
              <a:gd name="connsiteY201" fmla="*/ 692695 h 1808703"/>
              <a:gd name="connsiteX202" fmla="*/ 8929111 w 8929111"/>
              <a:gd name="connsiteY202" fmla="*/ 679867 h 1808703"/>
              <a:gd name="connsiteX203" fmla="*/ 8929111 w 8929111"/>
              <a:gd name="connsiteY203" fmla="*/ 731178 h 1808703"/>
              <a:gd name="connsiteX204" fmla="*/ 8929111 w 8929111"/>
              <a:gd name="connsiteY204" fmla="*/ 718350 h 180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</a:cxnLst>
            <a:rect l="l" t="t" r="r" b="b"/>
            <a:pathLst>
              <a:path w="8929111" h="1808703">
                <a:moveTo>
                  <a:pt x="0" y="936421"/>
                </a:moveTo>
                <a:lnTo>
                  <a:pt x="0" y="936421"/>
                </a:lnTo>
                <a:cubicBezTo>
                  <a:pt x="38487" y="919317"/>
                  <a:pt x="80957" y="909260"/>
                  <a:pt x="115462" y="885110"/>
                </a:cubicBezTo>
                <a:cubicBezTo>
                  <a:pt x="126540" y="877356"/>
                  <a:pt x="122244" y="858721"/>
                  <a:pt x="128292" y="846627"/>
                </a:cubicBezTo>
                <a:cubicBezTo>
                  <a:pt x="135188" y="832838"/>
                  <a:pt x="143797" y="819746"/>
                  <a:pt x="153950" y="808144"/>
                </a:cubicBezTo>
                <a:cubicBezTo>
                  <a:pt x="173862" y="785389"/>
                  <a:pt x="201322" y="769163"/>
                  <a:pt x="218096" y="744005"/>
                </a:cubicBezTo>
                <a:cubicBezTo>
                  <a:pt x="226649" y="731177"/>
                  <a:pt x="234122" y="717560"/>
                  <a:pt x="243754" y="705522"/>
                </a:cubicBezTo>
                <a:cubicBezTo>
                  <a:pt x="259663" y="685638"/>
                  <a:pt x="285676" y="665323"/>
                  <a:pt x="307900" y="654212"/>
                </a:cubicBezTo>
                <a:cubicBezTo>
                  <a:pt x="319996" y="648165"/>
                  <a:pt x="333559" y="645660"/>
                  <a:pt x="346388" y="641384"/>
                </a:cubicBezTo>
                <a:cubicBezTo>
                  <a:pt x="397705" y="645660"/>
                  <a:pt x="449544" y="645747"/>
                  <a:pt x="500338" y="654212"/>
                </a:cubicBezTo>
                <a:cubicBezTo>
                  <a:pt x="527016" y="658658"/>
                  <a:pt x="551655" y="671315"/>
                  <a:pt x="577313" y="679867"/>
                </a:cubicBezTo>
                <a:lnTo>
                  <a:pt x="615801" y="692695"/>
                </a:lnTo>
                <a:cubicBezTo>
                  <a:pt x="632906" y="688419"/>
                  <a:pt x="652672" y="689977"/>
                  <a:pt x="667117" y="679867"/>
                </a:cubicBezTo>
                <a:cubicBezTo>
                  <a:pt x="696843" y="659061"/>
                  <a:pt x="744092" y="602901"/>
                  <a:pt x="744092" y="602901"/>
                </a:cubicBezTo>
                <a:cubicBezTo>
                  <a:pt x="748369" y="590073"/>
                  <a:pt x="748474" y="574976"/>
                  <a:pt x="756922" y="564418"/>
                </a:cubicBezTo>
                <a:cubicBezTo>
                  <a:pt x="766554" y="552379"/>
                  <a:pt x="783369" y="548393"/>
                  <a:pt x="795409" y="538762"/>
                </a:cubicBezTo>
                <a:cubicBezTo>
                  <a:pt x="886801" y="465657"/>
                  <a:pt x="741109" y="566407"/>
                  <a:pt x="859555" y="487452"/>
                </a:cubicBezTo>
                <a:cubicBezTo>
                  <a:pt x="898043" y="491728"/>
                  <a:pt x="939063" y="485899"/>
                  <a:pt x="975018" y="500279"/>
                </a:cubicBezTo>
                <a:cubicBezTo>
                  <a:pt x="987573" y="505300"/>
                  <a:pt x="981799" y="526668"/>
                  <a:pt x="987847" y="538762"/>
                </a:cubicBezTo>
                <a:cubicBezTo>
                  <a:pt x="994743" y="552552"/>
                  <a:pt x="1004952" y="564418"/>
                  <a:pt x="1013505" y="577246"/>
                </a:cubicBezTo>
                <a:cubicBezTo>
                  <a:pt x="1032895" y="654795"/>
                  <a:pt x="1020757" y="611826"/>
                  <a:pt x="1051993" y="705522"/>
                </a:cubicBezTo>
                <a:cubicBezTo>
                  <a:pt x="1056269" y="718350"/>
                  <a:pt x="1057321" y="732755"/>
                  <a:pt x="1064822" y="744005"/>
                </a:cubicBezTo>
                <a:cubicBezTo>
                  <a:pt x="1073375" y="756833"/>
                  <a:pt x="1083584" y="768699"/>
                  <a:pt x="1090480" y="782488"/>
                </a:cubicBezTo>
                <a:cubicBezTo>
                  <a:pt x="1096528" y="794582"/>
                  <a:pt x="1093748" y="811411"/>
                  <a:pt x="1103310" y="820972"/>
                </a:cubicBezTo>
                <a:cubicBezTo>
                  <a:pt x="1112873" y="830533"/>
                  <a:pt x="1128968" y="829523"/>
                  <a:pt x="1141797" y="833799"/>
                </a:cubicBezTo>
                <a:cubicBezTo>
                  <a:pt x="1146073" y="846627"/>
                  <a:pt x="1143375" y="864782"/>
                  <a:pt x="1154626" y="872282"/>
                </a:cubicBezTo>
                <a:cubicBezTo>
                  <a:pt x="1172770" y="884377"/>
                  <a:pt x="1197618" y="879822"/>
                  <a:pt x="1218772" y="885110"/>
                </a:cubicBezTo>
                <a:cubicBezTo>
                  <a:pt x="1231891" y="888390"/>
                  <a:pt x="1245164" y="891891"/>
                  <a:pt x="1257260" y="897938"/>
                </a:cubicBezTo>
                <a:cubicBezTo>
                  <a:pt x="1271051" y="904832"/>
                  <a:pt x="1283707" y="913962"/>
                  <a:pt x="1295747" y="923593"/>
                </a:cubicBezTo>
                <a:cubicBezTo>
                  <a:pt x="1305192" y="931148"/>
                  <a:pt x="1311034" y="943026"/>
                  <a:pt x="1321406" y="949248"/>
                </a:cubicBezTo>
                <a:cubicBezTo>
                  <a:pt x="1333002" y="956205"/>
                  <a:pt x="1347064" y="957800"/>
                  <a:pt x="1359893" y="962076"/>
                </a:cubicBezTo>
                <a:cubicBezTo>
                  <a:pt x="1385551" y="957800"/>
                  <a:pt x="1412190" y="957473"/>
                  <a:pt x="1436868" y="949248"/>
                </a:cubicBezTo>
                <a:cubicBezTo>
                  <a:pt x="1451495" y="944373"/>
                  <a:pt x="1462886" y="932661"/>
                  <a:pt x="1475356" y="923593"/>
                </a:cubicBezTo>
                <a:cubicBezTo>
                  <a:pt x="1509941" y="898444"/>
                  <a:pt x="1542407" y="870345"/>
                  <a:pt x="1577989" y="846627"/>
                </a:cubicBezTo>
                <a:cubicBezTo>
                  <a:pt x="1590818" y="838075"/>
                  <a:pt x="1602305" y="827045"/>
                  <a:pt x="1616477" y="820972"/>
                </a:cubicBezTo>
                <a:cubicBezTo>
                  <a:pt x="1632684" y="814027"/>
                  <a:pt x="1650688" y="812420"/>
                  <a:pt x="1667794" y="808144"/>
                </a:cubicBezTo>
                <a:cubicBezTo>
                  <a:pt x="1680623" y="799592"/>
                  <a:pt x="1692490" y="789383"/>
                  <a:pt x="1706281" y="782488"/>
                </a:cubicBezTo>
                <a:cubicBezTo>
                  <a:pt x="1718377" y="776441"/>
                  <a:pt x="1733173" y="776618"/>
                  <a:pt x="1744769" y="769661"/>
                </a:cubicBezTo>
                <a:cubicBezTo>
                  <a:pt x="1755141" y="763439"/>
                  <a:pt x="1759609" y="749413"/>
                  <a:pt x="1770427" y="744005"/>
                </a:cubicBezTo>
                <a:cubicBezTo>
                  <a:pt x="1786198" y="736120"/>
                  <a:pt x="1804790" y="736021"/>
                  <a:pt x="1821744" y="731178"/>
                </a:cubicBezTo>
                <a:cubicBezTo>
                  <a:pt x="1950619" y="694361"/>
                  <a:pt x="1751068" y="745638"/>
                  <a:pt x="1911548" y="705522"/>
                </a:cubicBezTo>
                <a:cubicBezTo>
                  <a:pt x="1920101" y="692694"/>
                  <a:pt x="1924132" y="675209"/>
                  <a:pt x="1937206" y="667039"/>
                </a:cubicBezTo>
                <a:cubicBezTo>
                  <a:pt x="1960142" y="652706"/>
                  <a:pt x="2014182" y="641384"/>
                  <a:pt x="2014182" y="641384"/>
                </a:cubicBezTo>
                <a:cubicBezTo>
                  <a:pt x="2029746" y="643607"/>
                  <a:pt x="2114486" y="650249"/>
                  <a:pt x="2142473" y="667039"/>
                </a:cubicBezTo>
                <a:cubicBezTo>
                  <a:pt x="2230525" y="719864"/>
                  <a:pt x="2097591" y="669185"/>
                  <a:pt x="2206619" y="705522"/>
                </a:cubicBezTo>
                <a:cubicBezTo>
                  <a:pt x="2258262" y="757159"/>
                  <a:pt x="2209642" y="699744"/>
                  <a:pt x="2245107" y="782488"/>
                </a:cubicBezTo>
                <a:cubicBezTo>
                  <a:pt x="2251181" y="796659"/>
                  <a:pt x="2264503" y="806883"/>
                  <a:pt x="2270765" y="820972"/>
                </a:cubicBezTo>
                <a:cubicBezTo>
                  <a:pt x="2281749" y="845684"/>
                  <a:pt x="2287871" y="872283"/>
                  <a:pt x="2296424" y="897938"/>
                </a:cubicBezTo>
                <a:lnTo>
                  <a:pt x="2322082" y="974904"/>
                </a:lnTo>
                <a:lnTo>
                  <a:pt x="2334911" y="1013387"/>
                </a:lnTo>
                <a:cubicBezTo>
                  <a:pt x="2344007" y="1086145"/>
                  <a:pt x="2342406" y="1106783"/>
                  <a:pt x="2360569" y="1167319"/>
                </a:cubicBezTo>
                <a:cubicBezTo>
                  <a:pt x="2368341" y="1193222"/>
                  <a:pt x="2386228" y="1244285"/>
                  <a:pt x="2386228" y="1244285"/>
                </a:cubicBezTo>
                <a:cubicBezTo>
                  <a:pt x="2390504" y="1274216"/>
                  <a:pt x="2395061" y="1304109"/>
                  <a:pt x="2399057" y="1334079"/>
                </a:cubicBezTo>
                <a:cubicBezTo>
                  <a:pt x="2403614" y="1368250"/>
                  <a:pt x="2406218" y="1402696"/>
                  <a:pt x="2411886" y="1436700"/>
                </a:cubicBezTo>
                <a:cubicBezTo>
                  <a:pt x="2414785" y="1454090"/>
                  <a:pt x="2420750" y="1470832"/>
                  <a:pt x="2424715" y="1488011"/>
                </a:cubicBezTo>
                <a:cubicBezTo>
                  <a:pt x="2433580" y="1526423"/>
                  <a:pt x="2437906" y="1566061"/>
                  <a:pt x="2450374" y="1603460"/>
                </a:cubicBezTo>
                <a:cubicBezTo>
                  <a:pt x="2463594" y="1643114"/>
                  <a:pt x="2505699" y="1660783"/>
                  <a:pt x="2527349" y="1693254"/>
                </a:cubicBezTo>
                <a:cubicBezTo>
                  <a:pt x="2535902" y="1706082"/>
                  <a:pt x="2540967" y="1722106"/>
                  <a:pt x="2553007" y="1731737"/>
                </a:cubicBezTo>
                <a:cubicBezTo>
                  <a:pt x="2561374" y="1738430"/>
                  <a:pt x="2639456" y="1756553"/>
                  <a:pt x="2642811" y="1757392"/>
                </a:cubicBezTo>
                <a:cubicBezTo>
                  <a:pt x="2655640" y="1765944"/>
                  <a:pt x="2667209" y="1776787"/>
                  <a:pt x="2681299" y="1783048"/>
                </a:cubicBezTo>
                <a:cubicBezTo>
                  <a:pt x="2706014" y="1794031"/>
                  <a:pt x="2758274" y="1808703"/>
                  <a:pt x="2758274" y="1808703"/>
                </a:cubicBezTo>
                <a:cubicBezTo>
                  <a:pt x="3054702" y="1794589"/>
                  <a:pt x="2942393" y="1824302"/>
                  <a:pt x="3104662" y="1770220"/>
                </a:cubicBezTo>
                <a:lnTo>
                  <a:pt x="3104662" y="1770220"/>
                </a:lnTo>
                <a:cubicBezTo>
                  <a:pt x="3121768" y="1765944"/>
                  <a:pt x="3139090" y="1762458"/>
                  <a:pt x="3155979" y="1757392"/>
                </a:cubicBezTo>
                <a:cubicBezTo>
                  <a:pt x="3181885" y="1749621"/>
                  <a:pt x="3232954" y="1731737"/>
                  <a:pt x="3232954" y="1731737"/>
                </a:cubicBezTo>
                <a:cubicBezTo>
                  <a:pt x="3250060" y="1718909"/>
                  <a:pt x="3266754" y="1705514"/>
                  <a:pt x="3284271" y="1693254"/>
                </a:cubicBezTo>
                <a:cubicBezTo>
                  <a:pt x="3309534" y="1675572"/>
                  <a:pt x="3361246" y="1641943"/>
                  <a:pt x="3361246" y="1641943"/>
                </a:cubicBezTo>
                <a:cubicBezTo>
                  <a:pt x="3421091" y="1552185"/>
                  <a:pt x="3382324" y="1624060"/>
                  <a:pt x="3399733" y="1423873"/>
                </a:cubicBezTo>
                <a:cubicBezTo>
                  <a:pt x="3404292" y="1371454"/>
                  <a:pt x="3416151" y="1274071"/>
                  <a:pt x="3425392" y="1218630"/>
                </a:cubicBezTo>
                <a:cubicBezTo>
                  <a:pt x="3462900" y="993614"/>
                  <a:pt x="3409137" y="1358056"/>
                  <a:pt x="3451050" y="1064697"/>
                </a:cubicBezTo>
                <a:cubicBezTo>
                  <a:pt x="3455326" y="791040"/>
                  <a:pt x="3455832" y="517298"/>
                  <a:pt x="3463879" y="243726"/>
                </a:cubicBezTo>
                <a:cubicBezTo>
                  <a:pt x="3464397" y="226103"/>
                  <a:pt x="3471864" y="209367"/>
                  <a:pt x="3476708" y="192415"/>
                </a:cubicBezTo>
                <a:cubicBezTo>
                  <a:pt x="3480423" y="179414"/>
                  <a:pt x="3478534" y="161791"/>
                  <a:pt x="3489538" y="153932"/>
                </a:cubicBezTo>
                <a:cubicBezTo>
                  <a:pt x="3511547" y="138213"/>
                  <a:pt x="3566513" y="128277"/>
                  <a:pt x="3566513" y="128277"/>
                </a:cubicBezTo>
                <a:cubicBezTo>
                  <a:pt x="3579342" y="136829"/>
                  <a:pt x="3595368" y="141893"/>
                  <a:pt x="3605000" y="153932"/>
                </a:cubicBezTo>
                <a:cubicBezTo>
                  <a:pt x="3613447" y="164490"/>
                  <a:pt x="3614895" y="179215"/>
                  <a:pt x="3617829" y="192415"/>
                </a:cubicBezTo>
                <a:cubicBezTo>
                  <a:pt x="3637644" y="281568"/>
                  <a:pt x="3621581" y="247675"/>
                  <a:pt x="3643488" y="320692"/>
                </a:cubicBezTo>
                <a:cubicBezTo>
                  <a:pt x="3651260" y="346595"/>
                  <a:pt x="3669146" y="397658"/>
                  <a:pt x="3669146" y="397658"/>
                </a:cubicBezTo>
                <a:cubicBezTo>
                  <a:pt x="3673422" y="436141"/>
                  <a:pt x="3675245" y="474976"/>
                  <a:pt x="3681975" y="513107"/>
                </a:cubicBezTo>
                <a:cubicBezTo>
                  <a:pt x="3688103" y="547831"/>
                  <a:pt x="3699081" y="581522"/>
                  <a:pt x="3707634" y="615729"/>
                </a:cubicBezTo>
                <a:lnTo>
                  <a:pt x="3720463" y="667039"/>
                </a:lnTo>
                <a:cubicBezTo>
                  <a:pt x="3724739" y="684143"/>
                  <a:pt x="3723512" y="703681"/>
                  <a:pt x="3733292" y="718350"/>
                </a:cubicBezTo>
                <a:cubicBezTo>
                  <a:pt x="3741845" y="731178"/>
                  <a:pt x="3748916" y="745128"/>
                  <a:pt x="3758950" y="756833"/>
                </a:cubicBezTo>
                <a:cubicBezTo>
                  <a:pt x="3782627" y="784453"/>
                  <a:pt x="3814706" y="816777"/>
                  <a:pt x="3848755" y="833799"/>
                </a:cubicBezTo>
                <a:cubicBezTo>
                  <a:pt x="3860850" y="839846"/>
                  <a:pt x="3873756" y="845628"/>
                  <a:pt x="3887242" y="846627"/>
                </a:cubicBezTo>
                <a:cubicBezTo>
                  <a:pt x="3989684" y="854215"/>
                  <a:pt x="4092509" y="855179"/>
                  <a:pt x="4195143" y="859455"/>
                </a:cubicBezTo>
                <a:cubicBezTo>
                  <a:pt x="4241155" y="870956"/>
                  <a:pt x="4249507" y="866931"/>
                  <a:pt x="4284947" y="897938"/>
                </a:cubicBezTo>
                <a:cubicBezTo>
                  <a:pt x="4307704" y="917848"/>
                  <a:pt x="4349093" y="962076"/>
                  <a:pt x="4349093" y="962076"/>
                </a:cubicBezTo>
                <a:cubicBezTo>
                  <a:pt x="4357646" y="987731"/>
                  <a:pt x="4369447" y="1012524"/>
                  <a:pt x="4374751" y="1039042"/>
                </a:cubicBezTo>
                <a:cubicBezTo>
                  <a:pt x="4383304" y="1081801"/>
                  <a:pt x="4386619" y="1125951"/>
                  <a:pt x="4400410" y="1167319"/>
                </a:cubicBezTo>
                <a:lnTo>
                  <a:pt x="4426068" y="1244285"/>
                </a:lnTo>
                <a:cubicBezTo>
                  <a:pt x="4437471" y="1278491"/>
                  <a:pt x="4443419" y="1302378"/>
                  <a:pt x="4464555" y="1334079"/>
                </a:cubicBezTo>
                <a:cubicBezTo>
                  <a:pt x="4471265" y="1344142"/>
                  <a:pt x="4481661" y="1351182"/>
                  <a:pt x="4490214" y="1359734"/>
                </a:cubicBezTo>
                <a:cubicBezTo>
                  <a:pt x="4550083" y="1355458"/>
                  <a:pt x="4612532" y="1364808"/>
                  <a:pt x="4669822" y="1346907"/>
                </a:cubicBezTo>
                <a:cubicBezTo>
                  <a:pt x="4688075" y="1341204"/>
                  <a:pt x="4690842" y="1314148"/>
                  <a:pt x="4695481" y="1295596"/>
                </a:cubicBezTo>
                <a:cubicBezTo>
                  <a:pt x="4703843" y="1262152"/>
                  <a:pt x="4705323" y="1227318"/>
                  <a:pt x="4708310" y="1192974"/>
                </a:cubicBezTo>
                <a:cubicBezTo>
                  <a:pt x="4713879" y="1128935"/>
                  <a:pt x="4712824" y="1064300"/>
                  <a:pt x="4721139" y="1000559"/>
                </a:cubicBezTo>
                <a:cubicBezTo>
                  <a:pt x="4727341" y="953015"/>
                  <a:pt x="4744364" y="905236"/>
                  <a:pt x="4759627" y="859455"/>
                </a:cubicBezTo>
                <a:cubicBezTo>
                  <a:pt x="4763903" y="748282"/>
                  <a:pt x="4764801" y="636927"/>
                  <a:pt x="4772456" y="525935"/>
                </a:cubicBezTo>
                <a:cubicBezTo>
                  <a:pt x="4774024" y="503207"/>
                  <a:pt x="4789218" y="472657"/>
                  <a:pt x="4810943" y="461796"/>
                </a:cubicBezTo>
                <a:cubicBezTo>
                  <a:pt x="4826714" y="453911"/>
                  <a:pt x="4845306" y="453812"/>
                  <a:pt x="4862260" y="448969"/>
                </a:cubicBezTo>
                <a:cubicBezTo>
                  <a:pt x="4875263" y="445254"/>
                  <a:pt x="4887919" y="440417"/>
                  <a:pt x="4900748" y="436141"/>
                </a:cubicBezTo>
                <a:cubicBezTo>
                  <a:pt x="4926406" y="440417"/>
                  <a:pt x="4954456" y="437337"/>
                  <a:pt x="4977723" y="448969"/>
                </a:cubicBezTo>
                <a:cubicBezTo>
                  <a:pt x="5016495" y="468353"/>
                  <a:pt x="5014906" y="578993"/>
                  <a:pt x="5016210" y="590073"/>
                </a:cubicBezTo>
                <a:cubicBezTo>
                  <a:pt x="5035051" y="750208"/>
                  <a:pt x="5020563" y="654677"/>
                  <a:pt x="5041869" y="782488"/>
                </a:cubicBezTo>
                <a:cubicBezTo>
                  <a:pt x="5046145" y="885110"/>
                  <a:pt x="5047110" y="987923"/>
                  <a:pt x="5054698" y="1090353"/>
                </a:cubicBezTo>
                <a:cubicBezTo>
                  <a:pt x="5055697" y="1103838"/>
                  <a:pt x="5063812" y="1115835"/>
                  <a:pt x="5067527" y="1128836"/>
                </a:cubicBezTo>
                <a:cubicBezTo>
                  <a:pt x="5072371" y="1145788"/>
                  <a:pt x="5072471" y="1164379"/>
                  <a:pt x="5080356" y="1180147"/>
                </a:cubicBezTo>
                <a:cubicBezTo>
                  <a:pt x="5085766" y="1190965"/>
                  <a:pt x="5095197" y="1200394"/>
                  <a:pt x="5106015" y="1205802"/>
                </a:cubicBezTo>
                <a:cubicBezTo>
                  <a:pt x="5130206" y="1217896"/>
                  <a:pt x="5182990" y="1231457"/>
                  <a:pt x="5182990" y="1231457"/>
                </a:cubicBezTo>
                <a:cubicBezTo>
                  <a:pt x="5208648" y="1227181"/>
                  <a:pt x="5235609" y="1227763"/>
                  <a:pt x="5259965" y="1218630"/>
                </a:cubicBezTo>
                <a:cubicBezTo>
                  <a:pt x="5271290" y="1214384"/>
                  <a:pt x="5275251" y="1199196"/>
                  <a:pt x="5285623" y="1192974"/>
                </a:cubicBezTo>
                <a:cubicBezTo>
                  <a:pt x="5297219" y="1186017"/>
                  <a:pt x="5311282" y="1184423"/>
                  <a:pt x="5324111" y="1180147"/>
                </a:cubicBezTo>
                <a:cubicBezTo>
                  <a:pt x="5341216" y="1154492"/>
                  <a:pt x="5367947" y="1133095"/>
                  <a:pt x="5375427" y="1103181"/>
                </a:cubicBezTo>
                <a:cubicBezTo>
                  <a:pt x="5383980" y="1068974"/>
                  <a:pt x="5389935" y="1034010"/>
                  <a:pt x="5401086" y="1000559"/>
                </a:cubicBezTo>
                <a:cubicBezTo>
                  <a:pt x="5405362" y="987731"/>
                  <a:pt x="5410200" y="975077"/>
                  <a:pt x="5413915" y="962076"/>
                </a:cubicBezTo>
                <a:cubicBezTo>
                  <a:pt x="5416965" y="951403"/>
                  <a:pt x="5431184" y="886262"/>
                  <a:pt x="5439573" y="872282"/>
                </a:cubicBezTo>
                <a:cubicBezTo>
                  <a:pt x="5451759" y="851974"/>
                  <a:pt x="5486241" y="832622"/>
                  <a:pt x="5503719" y="820972"/>
                </a:cubicBezTo>
                <a:cubicBezTo>
                  <a:pt x="5518580" y="822458"/>
                  <a:pt x="5642449" y="814580"/>
                  <a:pt x="5670499" y="859455"/>
                </a:cubicBezTo>
                <a:cubicBezTo>
                  <a:pt x="5684833" y="882387"/>
                  <a:pt x="5681155" y="913920"/>
                  <a:pt x="5696157" y="936421"/>
                </a:cubicBezTo>
                <a:lnTo>
                  <a:pt x="5747474" y="1013387"/>
                </a:lnTo>
                <a:cubicBezTo>
                  <a:pt x="5807343" y="1009111"/>
                  <a:pt x="5867471" y="1007571"/>
                  <a:pt x="5927082" y="1000559"/>
                </a:cubicBezTo>
                <a:cubicBezTo>
                  <a:pt x="5969251" y="995598"/>
                  <a:pt x="5966797" y="980704"/>
                  <a:pt x="6004057" y="962076"/>
                </a:cubicBezTo>
                <a:cubicBezTo>
                  <a:pt x="6016153" y="956029"/>
                  <a:pt x="6029716" y="953524"/>
                  <a:pt x="6042545" y="949248"/>
                </a:cubicBezTo>
                <a:cubicBezTo>
                  <a:pt x="6046821" y="936420"/>
                  <a:pt x="6043554" y="917331"/>
                  <a:pt x="6055374" y="910765"/>
                </a:cubicBezTo>
                <a:cubicBezTo>
                  <a:pt x="6086201" y="893641"/>
                  <a:pt x="6158008" y="885110"/>
                  <a:pt x="6158008" y="885110"/>
                </a:cubicBezTo>
                <a:cubicBezTo>
                  <a:pt x="6217877" y="889386"/>
                  <a:pt x="6279189" y="884192"/>
                  <a:pt x="6337616" y="897938"/>
                </a:cubicBezTo>
                <a:cubicBezTo>
                  <a:pt x="6355276" y="902093"/>
                  <a:pt x="6364296" y="922647"/>
                  <a:pt x="6376104" y="936421"/>
                </a:cubicBezTo>
                <a:cubicBezTo>
                  <a:pt x="6467598" y="1043151"/>
                  <a:pt x="6373591" y="946736"/>
                  <a:pt x="6440250" y="1013387"/>
                </a:cubicBezTo>
                <a:cubicBezTo>
                  <a:pt x="6444526" y="1034766"/>
                  <a:pt x="6445423" y="1057111"/>
                  <a:pt x="6453079" y="1077525"/>
                </a:cubicBezTo>
                <a:cubicBezTo>
                  <a:pt x="6458493" y="1091961"/>
                  <a:pt x="6473468" y="1101519"/>
                  <a:pt x="6478737" y="1116008"/>
                </a:cubicBezTo>
                <a:cubicBezTo>
                  <a:pt x="6490788" y="1149145"/>
                  <a:pt x="6493243" y="1185180"/>
                  <a:pt x="6504395" y="1218630"/>
                </a:cubicBezTo>
                <a:lnTo>
                  <a:pt x="6517225" y="1257113"/>
                </a:lnTo>
                <a:cubicBezTo>
                  <a:pt x="6521501" y="1282768"/>
                  <a:pt x="6526375" y="1308331"/>
                  <a:pt x="6530054" y="1334079"/>
                </a:cubicBezTo>
                <a:cubicBezTo>
                  <a:pt x="6534930" y="1368206"/>
                  <a:pt x="6537641" y="1402628"/>
                  <a:pt x="6542883" y="1436700"/>
                </a:cubicBezTo>
                <a:cubicBezTo>
                  <a:pt x="6543339" y="1439666"/>
                  <a:pt x="6558134" y="1526316"/>
                  <a:pt x="6568541" y="1539322"/>
                </a:cubicBezTo>
                <a:cubicBezTo>
                  <a:pt x="6578173" y="1551361"/>
                  <a:pt x="6594989" y="1555346"/>
                  <a:pt x="6607029" y="1564977"/>
                </a:cubicBezTo>
                <a:cubicBezTo>
                  <a:pt x="6698432" y="1638091"/>
                  <a:pt x="6552711" y="1537323"/>
                  <a:pt x="6671175" y="1616288"/>
                </a:cubicBezTo>
                <a:cubicBezTo>
                  <a:pt x="6722492" y="1612012"/>
                  <a:pt x="6775611" y="1617605"/>
                  <a:pt x="6825125" y="1603460"/>
                </a:cubicBezTo>
                <a:cubicBezTo>
                  <a:pt x="6839949" y="1599225"/>
                  <a:pt x="6838938" y="1574846"/>
                  <a:pt x="6850783" y="1564977"/>
                </a:cubicBezTo>
                <a:cubicBezTo>
                  <a:pt x="6865475" y="1552735"/>
                  <a:pt x="6884994" y="1547874"/>
                  <a:pt x="6902100" y="1539322"/>
                </a:cubicBezTo>
                <a:cubicBezTo>
                  <a:pt x="6910653" y="1526494"/>
                  <a:pt x="6920109" y="1514225"/>
                  <a:pt x="6927759" y="1500839"/>
                </a:cubicBezTo>
                <a:cubicBezTo>
                  <a:pt x="6937247" y="1484236"/>
                  <a:pt x="6941942" y="1464826"/>
                  <a:pt x="6953417" y="1449528"/>
                </a:cubicBezTo>
                <a:cubicBezTo>
                  <a:pt x="6967932" y="1430177"/>
                  <a:pt x="6987628" y="1415321"/>
                  <a:pt x="7004734" y="1398217"/>
                </a:cubicBezTo>
                <a:cubicBezTo>
                  <a:pt x="7031082" y="1319183"/>
                  <a:pt x="7000950" y="1403521"/>
                  <a:pt x="7043221" y="1308423"/>
                </a:cubicBezTo>
                <a:cubicBezTo>
                  <a:pt x="7060567" y="1269398"/>
                  <a:pt x="7083157" y="1207147"/>
                  <a:pt x="7094538" y="1167319"/>
                </a:cubicBezTo>
                <a:cubicBezTo>
                  <a:pt x="7103091" y="1137388"/>
                  <a:pt x="7113196" y="1107857"/>
                  <a:pt x="7120196" y="1077525"/>
                </a:cubicBezTo>
                <a:cubicBezTo>
                  <a:pt x="7131673" y="1027797"/>
                  <a:pt x="7139103" y="945196"/>
                  <a:pt x="7145855" y="897938"/>
                </a:cubicBezTo>
                <a:cubicBezTo>
                  <a:pt x="7149534" y="872190"/>
                  <a:pt x="7154408" y="846627"/>
                  <a:pt x="7158684" y="820972"/>
                </a:cubicBezTo>
                <a:cubicBezTo>
                  <a:pt x="7162960" y="718350"/>
                  <a:pt x="7154626" y="614420"/>
                  <a:pt x="7171513" y="513107"/>
                </a:cubicBezTo>
                <a:cubicBezTo>
                  <a:pt x="7182862" y="445023"/>
                  <a:pt x="7221434" y="442389"/>
                  <a:pt x="7261317" y="410486"/>
                </a:cubicBezTo>
                <a:cubicBezTo>
                  <a:pt x="7324804" y="359702"/>
                  <a:pt x="7245945" y="413028"/>
                  <a:pt x="7312634" y="346347"/>
                </a:cubicBezTo>
                <a:cubicBezTo>
                  <a:pt x="7323537" y="335445"/>
                  <a:pt x="7338293" y="329244"/>
                  <a:pt x="7351122" y="320692"/>
                </a:cubicBezTo>
                <a:cubicBezTo>
                  <a:pt x="7355398" y="307864"/>
                  <a:pt x="7357903" y="294303"/>
                  <a:pt x="7363951" y="282209"/>
                </a:cubicBezTo>
                <a:cubicBezTo>
                  <a:pt x="7370846" y="268420"/>
                  <a:pt x="7383535" y="257897"/>
                  <a:pt x="7389609" y="243726"/>
                </a:cubicBezTo>
                <a:cubicBezTo>
                  <a:pt x="7396554" y="227522"/>
                  <a:pt x="7397371" y="209301"/>
                  <a:pt x="7402438" y="192415"/>
                </a:cubicBezTo>
                <a:cubicBezTo>
                  <a:pt x="7410210" y="166512"/>
                  <a:pt x="7419544" y="141104"/>
                  <a:pt x="7428097" y="115449"/>
                </a:cubicBezTo>
                <a:cubicBezTo>
                  <a:pt x="7432373" y="102621"/>
                  <a:pt x="7437646" y="90084"/>
                  <a:pt x="7440926" y="76966"/>
                </a:cubicBezTo>
                <a:cubicBezTo>
                  <a:pt x="7445202" y="59862"/>
                  <a:pt x="7440369" y="37128"/>
                  <a:pt x="7453755" y="25655"/>
                </a:cubicBezTo>
                <a:cubicBezTo>
                  <a:pt x="7474291" y="8055"/>
                  <a:pt x="7530730" y="0"/>
                  <a:pt x="7530730" y="0"/>
                </a:cubicBezTo>
                <a:cubicBezTo>
                  <a:pt x="7547836" y="4276"/>
                  <a:pt x="7568278" y="1813"/>
                  <a:pt x="7582047" y="12827"/>
                </a:cubicBezTo>
                <a:cubicBezTo>
                  <a:pt x="7592606" y="21274"/>
                  <a:pt x="7593877" y="37826"/>
                  <a:pt x="7594876" y="51311"/>
                </a:cubicBezTo>
                <a:cubicBezTo>
                  <a:pt x="7602464" y="153741"/>
                  <a:pt x="7602007" y="256623"/>
                  <a:pt x="7607705" y="359175"/>
                </a:cubicBezTo>
                <a:cubicBezTo>
                  <a:pt x="7610561" y="410584"/>
                  <a:pt x="7616865" y="461749"/>
                  <a:pt x="7620534" y="513107"/>
                </a:cubicBezTo>
                <a:cubicBezTo>
                  <a:pt x="7625419" y="581481"/>
                  <a:pt x="7626187" y="650179"/>
                  <a:pt x="7633364" y="718350"/>
                </a:cubicBezTo>
                <a:cubicBezTo>
                  <a:pt x="7634780" y="731797"/>
                  <a:pt x="7642478" y="743832"/>
                  <a:pt x="7646193" y="756833"/>
                </a:cubicBezTo>
                <a:cubicBezTo>
                  <a:pt x="7651037" y="773785"/>
                  <a:pt x="7655564" y="790856"/>
                  <a:pt x="7659022" y="808144"/>
                </a:cubicBezTo>
                <a:cubicBezTo>
                  <a:pt x="7675170" y="888877"/>
                  <a:pt x="7668902" y="901921"/>
                  <a:pt x="7697509" y="987731"/>
                </a:cubicBezTo>
                <a:cubicBezTo>
                  <a:pt x="7706062" y="1013386"/>
                  <a:pt x="7704044" y="1045575"/>
                  <a:pt x="7723168" y="1064697"/>
                </a:cubicBezTo>
                <a:lnTo>
                  <a:pt x="7774485" y="1116008"/>
                </a:lnTo>
                <a:cubicBezTo>
                  <a:pt x="7808696" y="1111732"/>
                  <a:pt x="7845106" y="1115984"/>
                  <a:pt x="7877118" y="1103181"/>
                </a:cubicBezTo>
                <a:cubicBezTo>
                  <a:pt x="7906302" y="1091509"/>
                  <a:pt x="7906187" y="1032222"/>
                  <a:pt x="7915606" y="1013387"/>
                </a:cubicBezTo>
                <a:cubicBezTo>
                  <a:pt x="7921016" y="1002569"/>
                  <a:pt x="7934007" y="997406"/>
                  <a:pt x="7941264" y="987731"/>
                </a:cubicBezTo>
                <a:cubicBezTo>
                  <a:pt x="7959766" y="963064"/>
                  <a:pt x="7975475" y="936420"/>
                  <a:pt x="7992581" y="910765"/>
                </a:cubicBezTo>
                <a:cubicBezTo>
                  <a:pt x="8001134" y="897937"/>
                  <a:pt x="8013363" y="886908"/>
                  <a:pt x="8018239" y="872282"/>
                </a:cubicBezTo>
                <a:cubicBezTo>
                  <a:pt x="8022515" y="859454"/>
                  <a:pt x="8023208" y="844802"/>
                  <a:pt x="8031068" y="833799"/>
                </a:cubicBezTo>
                <a:cubicBezTo>
                  <a:pt x="8059351" y="794208"/>
                  <a:pt x="8083889" y="781486"/>
                  <a:pt x="8120873" y="756833"/>
                </a:cubicBezTo>
                <a:cubicBezTo>
                  <a:pt x="8155084" y="761109"/>
                  <a:pt x="8192668" y="754244"/>
                  <a:pt x="8223506" y="769661"/>
                </a:cubicBezTo>
                <a:cubicBezTo>
                  <a:pt x="8240610" y="778212"/>
                  <a:pt x="8238556" y="805061"/>
                  <a:pt x="8249164" y="820972"/>
                </a:cubicBezTo>
                <a:cubicBezTo>
                  <a:pt x="8255874" y="831035"/>
                  <a:pt x="8266270" y="838075"/>
                  <a:pt x="8274823" y="846627"/>
                </a:cubicBezTo>
                <a:cubicBezTo>
                  <a:pt x="8318996" y="979131"/>
                  <a:pt x="8276155" y="838958"/>
                  <a:pt x="8300481" y="1167319"/>
                </a:cubicBezTo>
                <a:cubicBezTo>
                  <a:pt x="8302092" y="1189062"/>
                  <a:pt x="8308580" y="1210173"/>
                  <a:pt x="8313310" y="1231457"/>
                </a:cubicBezTo>
                <a:cubicBezTo>
                  <a:pt x="8326237" y="1289622"/>
                  <a:pt x="8330475" y="1295773"/>
                  <a:pt x="8351798" y="1359734"/>
                </a:cubicBezTo>
                <a:cubicBezTo>
                  <a:pt x="8356074" y="1372562"/>
                  <a:pt x="8361347" y="1385099"/>
                  <a:pt x="8364627" y="1398217"/>
                </a:cubicBezTo>
                <a:cubicBezTo>
                  <a:pt x="8368903" y="1415321"/>
                  <a:pt x="8370510" y="1433324"/>
                  <a:pt x="8377456" y="1449528"/>
                </a:cubicBezTo>
                <a:cubicBezTo>
                  <a:pt x="8383530" y="1463699"/>
                  <a:pt x="8394562" y="1475183"/>
                  <a:pt x="8403115" y="1488011"/>
                </a:cubicBezTo>
                <a:cubicBezTo>
                  <a:pt x="8424497" y="1483735"/>
                  <a:pt x="8449516" y="1487856"/>
                  <a:pt x="8467260" y="1475183"/>
                </a:cubicBezTo>
                <a:cubicBezTo>
                  <a:pt x="8543169" y="1420969"/>
                  <a:pt x="8455616" y="1435516"/>
                  <a:pt x="8505748" y="1385390"/>
                </a:cubicBezTo>
                <a:cubicBezTo>
                  <a:pt x="8515311" y="1375828"/>
                  <a:pt x="8531407" y="1376838"/>
                  <a:pt x="8544236" y="1372562"/>
                </a:cubicBezTo>
                <a:cubicBezTo>
                  <a:pt x="8557065" y="1355458"/>
                  <a:pt x="8568808" y="1337483"/>
                  <a:pt x="8582723" y="1321251"/>
                </a:cubicBezTo>
                <a:cubicBezTo>
                  <a:pt x="8594531" y="1307477"/>
                  <a:pt x="8618344" y="1300682"/>
                  <a:pt x="8621211" y="1282768"/>
                </a:cubicBezTo>
                <a:cubicBezTo>
                  <a:pt x="8636090" y="1189784"/>
                  <a:pt x="8626530" y="1094426"/>
                  <a:pt x="8634040" y="1000559"/>
                </a:cubicBezTo>
                <a:cubicBezTo>
                  <a:pt x="8635118" y="987080"/>
                  <a:pt x="8643154" y="975077"/>
                  <a:pt x="8646869" y="962076"/>
                </a:cubicBezTo>
                <a:cubicBezTo>
                  <a:pt x="8651713" y="945124"/>
                  <a:pt x="8654854" y="927717"/>
                  <a:pt x="8659698" y="910765"/>
                </a:cubicBezTo>
                <a:cubicBezTo>
                  <a:pt x="8671347" y="869997"/>
                  <a:pt x="8681915" y="851527"/>
                  <a:pt x="8698186" y="808144"/>
                </a:cubicBezTo>
                <a:cubicBezTo>
                  <a:pt x="8702934" y="795483"/>
                  <a:pt x="8707300" y="782662"/>
                  <a:pt x="8711015" y="769661"/>
                </a:cubicBezTo>
                <a:cubicBezTo>
                  <a:pt x="8715859" y="752709"/>
                  <a:pt x="8714064" y="733019"/>
                  <a:pt x="8723844" y="718350"/>
                </a:cubicBezTo>
                <a:cubicBezTo>
                  <a:pt x="8732397" y="705522"/>
                  <a:pt x="8749503" y="701247"/>
                  <a:pt x="8762332" y="692695"/>
                </a:cubicBezTo>
                <a:cubicBezTo>
                  <a:pt x="8849283" y="721674"/>
                  <a:pt x="8754681" y="677396"/>
                  <a:pt x="8813648" y="795316"/>
                </a:cubicBezTo>
                <a:cubicBezTo>
                  <a:pt x="8819696" y="807411"/>
                  <a:pt x="8839307" y="803868"/>
                  <a:pt x="8852136" y="808144"/>
                </a:cubicBezTo>
                <a:cubicBezTo>
                  <a:pt x="8860689" y="795316"/>
                  <a:pt x="8872918" y="784287"/>
                  <a:pt x="8877794" y="769661"/>
                </a:cubicBezTo>
                <a:cubicBezTo>
                  <a:pt x="8886020" y="744987"/>
                  <a:pt x="8877718" y="715277"/>
                  <a:pt x="8890623" y="692695"/>
                </a:cubicBezTo>
                <a:cubicBezTo>
                  <a:pt x="8897333" y="680954"/>
                  <a:pt x="8919548" y="670305"/>
                  <a:pt x="8929111" y="679867"/>
                </a:cubicBezTo>
                <a:lnTo>
                  <a:pt x="8929111" y="731178"/>
                </a:lnTo>
                <a:lnTo>
                  <a:pt x="8929111" y="718350"/>
                </a:lnTo>
              </a:path>
            </a:pathLst>
          </a:custGeom>
          <a:ln w="762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2689479" y="6332289"/>
            <a:ext cx="797815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basin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034319" y="4817093"/>
            <a:ext cx="1154232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ridgeline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406167" y="5469771"/>
            <a:ext cx="1154232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ridgeline</a:t>
            </a:r>
          </a:p>
        </p:txBody>
      </p:sp>
    </p:spTree>
    <p:extLst>
      <p:ext uri="{BB962C8B-B14F-4D97-AF65-F5344CB8AC3E}">
        <p14:creationId xmlns:p14="http://schemas.microsoft.com/office/powerpoint/2010/main" val="229652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transform finds peaks and valleys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fld id="{A8A66190-D731-4C03-A3F3-753DDE1C165E}" type="slidenum">
              <a:rPr lang="en-US" sz="1400" smtClean="0"/>
              <a:pPr>
                <a:defRPr/>
              </a:pPr>
              <a:t>14</a:t>
            </a:fld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28" y="577703"/>
            <a:ext cx="6363079" cy="419419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28292" y="5002820"/>
            <a:ext cx="8929111" cy="1808703"/>
          </a:xfrm>
          <a:custGeom>
            <a:avLst/>
            <a:gdLst>
              <a:gd name="connsiteX0" fmla="*/ 0 w 8929111"/>
              <a:gd name="connsiteY0" fmla="*/ 936421 h 1808703"/>
              <a:gd name="connsiteX1" fmla="*/ 0 w 8929111"/>
              <a:gd name="connsiteY1" fmla="*/ 936421 h 1808703"/>
              <a:gd name="connsiteX2" fmla="*/ 115462 w 8929111"/>
              <a:gd name="connsiteY2" fmla="*/ 885110 h 1808703"/>
              <a:gd name="connsiteX3" fmla="*/ 128292 w 8929111"/>
              <a:gd name="connsiteY3" fmla="*/ 846627 h 1808703"/>
              <a:gd name="connsiteX4" fmla="*/ 153950 w 8929111"/>
              <a:gd name="connsiteY4" fmla="*/ 808144 h 1808703"/>
              <a:gd name="connsiteX5" fmla="*/ 218096 w 8929111"/>
              <a:gd name="connsiteY5" fmla="*/ 744005 h 1808703"/>
              <a:gd name="connsiteX6" fmla="*/ 243754 w 8929111"/>
              <a:gd name="connsiteY6" fmla="*/ 705522 h 1808703"/>
              <a:gd name="connsiteX7" fmla="*/ 307900 w 8929111"/>
              <a:gd name="connsiteY7" fmla="*/ 654212 h 1808703"/>
              <a:gd name="connsiteX8" fmla="*/ 346388 w 8929111"/>
              <a:gd name="connsiteY8" fmla="*/ 641384 h 1808703"/>
              <a:gd name="connsiteX9" fmla="*/ 500338 w 8929111"/>
              <a:gd name="connsiteY9" fmla="*/ 654212 h 1808703"/>
              <a:gd name="connsiteX10" fmla="*/ 577313 w 8929111"/>
              <a:gd name="connsiteY10" fmla="*/ 679867 h 1808703"/>
              <a:gd name="connsiteX11" fmla="*/ 615801 w 8929111"/>
              <a:gd name="connsiteY11" fmla="*/ 692695 h 1808703"/>
              <a:gd name="connsiteX12" fmla="*/ 667117 w 8929111"/>
              <a:gd name="connsiteY12" fmla="*/ 679867 h 1808703"/>
              <a:gd name="connsiteX13" fmla="*/ 744092 w 8929111"/>
              <a:gd name="connsiteY13" fmla="*/ 602901 h 1808703"/>
              <a:gd name="connsiteX14" fmla="*/ 756922 w 8929111"/>
              <a:gd name="connsiteY14" fmla="*/ 564418 h 1808703"/>
              <a:gd name="connsiteX15" fmla="*/ 795409 w 8929111"/>
              <a:gd name="connsiteY15" fmla="*/ 538762 h 1808703"/>
              <a:gd name="connsiteX16" fmla="*/ 859555 w 8929111"/>
              <a:gd name="connsiteY16" fmla="*/ 487452 h 1808703"/>
              <a:gd name="connsiteX17" fmla="*/ 975018 w 8929111"/>
              <a:gd name="connsiteY17" fmla="*/ 500279 h 1808703"/>
              <a:gd name="connsiteX18" fmla="*/ 987847 w 8929111"/>
              <a:gd name="connsiteY18" fmla="*/ 538762 h 1808703"/>
              <a:gd name="connsiteX19" fmla="*/ 1013505 w 8929111"/>
              <a:gd name="connsiteY19" fmla="*/ 577246 h 1808703"/>
              <a:gd name="connsiteX20" fmla="*/ 1051993 w 8929111"/>
              <a:gd name="connsiteY20" fmla="*/ 705522 h 1808703"/>
              <a:gd name="connsiteX21" fmla="*/ 1064822 w 8929111"/>
              <a:gd name="connsiteY21" fmla="*/ 744005 h 1808703"/>
              <a:gd name="connsiteX22" fmla="*/ 1090480 w 8929111"/>
              <a:gd name="connsiteY22" fmla="*/ 782488 h 1808703"/>
              <a:gd name="connsiteX23" fmla="*/ 1103310 w 8929111"/>
              <a:gd name="connsiteY23" fmla="*/ 820972 h 1808703"/>
              <a:gd name="connsiteX24" fmla="*/ 1141797 w 8929111"/>
              <a:gd name="connsiteY24" fmla="*/ 833799 h 1808703"/>
              <a:gd name="connsiteX25" fmla="*/ 1154626 w 8929111"/>
              <a:gd name="connsiteY25" fmla="*/ 872282 h 1808703"/>
              <a:gd name="connsiteX26" fmla="*/ 1218772 w 8929111"/>
              <a:gd name="connsiteY26" fmla="*/ 885110 h 1808703"/>
              <a:gd name="connsiteX27" fmla="*/ 1257260 w 8929111"/>
              <a:gd name="connsiteY27" fmla="*/ 897938 h 1808703"/>
              <a:gd name="connsiteX28" fmla="*/ 1295747 w 8929111"/>
              <a:gd name="connsiteY28" fmla="*/ 923593 h 1808703"/>
              <a:gd name="connsiteX29" fmla="*/ 1321406 w 8929111"/>
              <a:gd name="connsiteY29" fmla="*/ 949248 h 1808703"/>
              <a:gd name="connsiteX30" fmla="*/ 1359893 w 8929111"/>
              <a:gd name="connsiteY30" fmla="*/ 962076 h 1808703"/>
              <a:gd name="connsiteX31" fmla="*/ 1436868 w 8929111"/>
              <a:gd name="connsiteY31" fmla="*/ 949248 h 1808703"/>
              <a:gd name="connsiteX32" fmla="*/ 1475356 w 8929111"/>
              <a:gd name="connsiteY32" fmla="*/ 923593 h 1808703"/>
              <a:gd name="connsiteX33" fmla="*/ 1577989 w 8929111"/>
              <a:gd name="connsiteY33" fmla="*/ 846627 h 1808703"/>
              <a:gd name="connsiteX34" fmla="*/ 1616477 w 8929111"/>
              <a:gd name="connsiteY34" fmla="*/ 820972 h 1808703"/>
              <a:gd name="connsiteX35" fmla="*/ 1667794 w 8929111"/>
              <a:gd name="connsiteY35" fmla="*/ 808144 h 1808703"/>
              <a:gd name="connsiteX36" fmla="*/ 1706281 w 8929111"/>
              <a:gd name="connsiteY36" fmla="*/ 782488 h 1808703"/>
              <a:gd name="connsiteX37" fmla="*/ 1744769 w 8929111"/>
              <a:gd name="connsiteY37" fmla="*/ 769661 h 1808703"/>
              <a:gd name="connsiteX38" fmla="*/ 1770427 w 8929111"/>
              <a:gd name="connsiteY38" fmla="*/ 744005 h 1808703"/>
              <a:gd name="connsiteX39" fmla="*/ 1821744 w 8929111"/>
              <a:gd name="connsiteY39" fmla="*/ 731178 h 1808703"/>
              <a:gd name="connsiteX40" fmla="*/ 1911548 w 8929111"/>
              <a:gd name="connsiteY40" fmla="*/ 705522 h 1808703"/>
              <a:gd name="connsiteX41" fmla="*/ 1937206 w 8929111"/>
              <a:gd name="connsiteY41" fmla="*/ 667039 h 1808703"/>
              <a:gd name="connsiteX42" fmla="*/ 2014182 w 8929111"/>
              <a:gd name="connsiteY42" fmla="*/ 641384 h 1808703"/>
              <a:gd name="connsiteX43" fmla="*/ 2142473 w 8929111"/>
              <a:gd name="connsiteY43" fmla="*/ 667039 h 1808703"/>
              <a:gd name="connsiteX44" fmla="*/ 2206619 w 8929111"/>
              <a:gd name="connsiteY44" fmla="*/ 705522 h 1808703"/>
              <a:gd name="connsiteX45" fmla="*/ 2245107 w 8929111"/>
              <a:gd name="connsiteY45" fmla="*/ 782488 h 1808703"/>
              <a:gd name="connsiteX46" fmla="*/ 2270765 w 8929111"/>
              <a:gd name="connsiteY46" fmla="*/ 820972 h 1808703"/>
              <a:gd name="connsiteX47" fmla="*/ 2296424 w 8929111"/>
              <a:gd name="connsiteY47" fmla="*/ 897938 h 1808703"/>
              <a:gd name="connsiteX48" fmla="*/ 2322082 w 8929111"/>
              <a:gd name="connsiteY48" fmla="*/ 974904 h 1808703"/>
              <a:gd name="connsiteX49" fmla="*/ 2334911 w 8929111"/>
              <a:gd name="connsiteY49" fmla="*/ 1013387 h 1808703"/>
              <a:gd name="connsiteX50" fmla="*/ 2360569 w 8929111"/>
              <a:gd name="connsiteY50" fmla="*/ 1167319 h 1808703"/>
              <a:gd name="connsiteX51" fmla="*/ 2386228 w 8929111"/>
              <a:gd name="connsiteY51" fmla="*/ 1244285 h 1808703"/>
              <a:gd name="connsiteX52" fmla="*/ 2399057 w 8929111"/>
              <a:gd name="connsiteY52" fmla="*/ 1334079 h 1808703"/>
              <a:gd name="connsiteX53" fmla="*/ 2411886 w 8929111"/>
              <a:gd name="connsiteY53" fmla="*/ 1436700 h 1808703"/>
              <a:gd name="connsiteX54" fmla="*/ 2424715 w 8929111"/>
              <a:gd name="connsiteY54" fmla="*/ 1488011 h 1808703"/>
              <a:gd name="connsiteX55" fmla="*/ 2450374 w 8929111"/>
              <a:gd name="connsiteY55" fmla="*/ 1603460 h 1808703"/>
              <a:gd name="connsiteX56" fmla="*/ 2527349 w 8929111"/>
              <a:gd name="connsiteY56" fmla="*/ 1693254 h 1808703"/>
              <a:gd name="connsiteX57" fmla="*/ 2553007 w 8929111"/>
              <a:gd name="connsiteY57" fmla="*/ 1731737 h 1808703"/>
              <a:gd name="connsiteX58" fmla="*/ 2642811 w 8929111"/>
              <a:gd name="connsiteY58" fmla="*/ 1757392 h 1808703"/>
              <a:gd name="connsiteX59" fmla="*/ 2681299 w 8929111"/>
              <a:gd name="connsiteY59" fmla="*/ 1783048 h 1808703"/>
              <a:gd name="connsiteX60" fmla="*/ 2758274 w 8929111"/>
              <a:gd name="connsiteY60" fmla="*/ 1808703 h 1808703"/>
              <a:gd name="connsiteX61" fmla="*/ 3104662 w 8929111"/>
              <a:gd name="connsiteY61" fmla="*/ 1770220 h 1808703"/>
              <a:gd name="connsiteX62" fmla="*/ 3104662 w 8929111"/>
              <a:gd name="connsiteY62" fmla="*/ 1770220 h 1808703"/>
              <a:gd name="connsiteX63" fmla="*/ 3155979 w 8929111"/>
              <a:gd name="connsiteY63" fmla="*/ 1757392 h 1808703"/>
              <a:gd name="connsiteX64" fmla="*/ 3232954 w 8929111"/>
              <a:gd name="connsiteY64" fmla="*/ 1731737 h 1808703"/>
              <a:gd name="connsiteX65" fmla="*/ 3284271 w 8929111"/>
              <a:gd name="connsiteY65" fmla="*/ 1693254 h 1808703"/>
              <a:gd name="connsiteX66" fmla="*/ 3361246 w 8929111"/>
              <a:gd name="connsiteY66" fmla="*/ 1641943 h 1808703"/>
              <a:gd name="connsiteX67" fmla="*/ 3399733 w 8929111"/>
              <a:gd name="connsiteY67" fmla="*/ 1423873 h 1808703"/>
              <a:gd name="connsiteX68" fmla="*/ 3425392 w 8929111"/>
              <a:gd name="connsiteY68" fmla="*/ 1218630 h 1808703"/>
              <a:gd name="connsiteX69" fmla="*/ 3451050 w 8929111"/>
              <a:gd name="connsiteY69" fmla="*/ 1064697 h 1808703"/>
              <a:gd name="connsiteX70" fmla="*/ 3463879 w 8929111"/>
              <a:gd name="connsiteY70" fmla="*/ 243726 h 1808703"/>
              <a:gd name="connsiteX71" fmla="*/ 3476708 w 8929111"/>
              <a:gd name="connsiteY71" fmla="*/ 192415 h 1808703"/>
              <a:gd name="connsiteX72" fmla="*/ 3489538 w 8929111"/>
              <a:gd name="connsiteY72" fmla="*/ 153932 h 1808703"/>
              <a:gd name="connsiteX73" fmla="*/ 3566513 w 8929111"/>
              <a:gd name="connsiteY73" fmla="*/ 128277 h 1808703"/>
              <a:gd name="connsiteX74" fmla="*/ 3605000 w 8929111"/>
              <a:gd name="connsiteY74" fmla="*/ 153932 h 1808703"/>
              <a:gd name="connsiteX75" fmla="*/ 3617829 w 8929111"/>
              <a:gd name="connsiteY75" fmla="*/ 192415 h 1808703"/>
              <a:gd name="connsiteX76" fmla="*/ 3643488 w 8929111"/>
              <a:gd name="connsiteY76" fmla="*/ 320692 h 1808703"/>
              <a:gd name="connsiteX77" fmla="*/ 3669146 w 8929111"/>
              <a:gd name="connsiteY77" fmla="*/ 397658 h 1808703"/>
              <a:gd name="connsiteX78" fmla="*/ 3681975 w 8929111"/>
              <a:gd name="connsiteY78" fmla="*/ 513107 h 1808703"/>
              <a:gd name="connsiteX79" fmla="*/ 3707634 w 8929111"/>
              <a:gd name="connsiteY79" fmla="*/ 615729 h 1808703"/>
              <a:gd name="connsiteX80" fmla="*/ 3720463 w 8929111"/>
              <a:gd name="connsiteY80" fmla="*/ 667039 h 1808703"/>
              <a:gd name="connsiteX81" fmla="*/ 3733292 w 8929111"/>
              <a:gd name="connsiteY81" fmla="*/ 718350 h 1808703"/>
              <a:gd name="connsiteX82" fmla="*/ 3758950 w 8929111"/>
              <a:gd name="connsiteY82" fmla="*/ 756833 h 1808703"/>
              <a:gd name="connsiteX83" fmla="*/ 3848755 w 8929111"/>
              <a:gd name="connsiteY83" fmla="*/ 833799 h 1808703"/>
              <a:gd name="connsiteX84" fmla="*/ 3887242 w 8929111"/>
              <a:gd name="connsiteY84" fmla="*/ 846627 h 1808703"/>
              <a:gd name="connsiteX85" fmla="*/ 4195143 w 8929111"/>
              <a:gd name="connsiteY85" fmla="*/ 859455 h 1808703"/>
              <a:gd name="connsiteX86" fmla="*/ 4284947 w 8929111"/>
              <a:gd name="connsiteY86" fmla="*/ 897938 h 1808703"/>
              <a:gd name="connsiteX87" fmla="*/ 4349093 w 8929111"/>
              <a:gd name="connsiteY87" fmla="*/ 962076 h 1808703"/>
              <a:gd name="connsiteX88" fmla="*/ 4374751 w 8929111"/>
              <a:gd name="connsiteY88" fmla="*/ 1039042 h 1808703"/>
              <a:gd name="connsiteX89" fmla="*/ 4400410 w 8929111"/>
              <a:gd name="connsiteY89" fmla="*/ 1167319 h 1808703"/>
              <a:gd name="connsiteX90" fmla="*/ 4426068 w 8929111"/>
              <a:gd name="connsiteY90" fmla="*/ 1244285 h 1808703"/>
              <a:gd name="connsiteX91" fmla="*/ 4464555 w 8929111"/>
              <a:gd name="connsiteY91" fmla="*/ 1334079 h 1808703"/>
              <a:gd name="connsiteX92" fmla="*/ 4490214 w 8929111"/>
              <a:gd name="connsiteY92" fmla="*/ 1359734 h 1808703"/>
              <a:gd name="connsiteX93" fmla="*/ 4669822 w 8929111"/>
              <a:gd name="connsiteY93" fmla="*/ 1346907 h 1808703"/>
              <a:gd name="connsiteX94" fmla="*/ 4695481 w 8929111"/>
              <a:gd name="connsiteY94" fmla="*/ 1295596 h 1808703"/>
              <a:gd name="connsiteX95" fmla="*/ 4708310 w 8929111"/>
              <a:gd name="connsiteY95" fmla="*/ 1192974 h 1808703"/>
              <a:gd name="connsiteX96" fmla="*/ 4721139 w 8929111"/>
              <a:gd name="connsiteY96" fmla="*/ 1000559 h 1808703"/>
              <a:gd name="connsiteX97" fmla="*/ 4759627 w 8929111"/>
              <a:gd name="connsiteY97" fmla="*/ 859455 h 1808703"/>
              <a:gd name="connsiteX98" fmla="*/ 4772456 w 8929111"/>
              <a:gd name="connsiteY98" fmla="*/ 525935 h 1808703"/>
              <a:gd name="connsiteX99" fmla="*/ 4810943 w 8929111"/>
              <a:gd name="connsiteY99" fmla="*/ 461796 h 1808703"/>
              <a:gd name="connsiteX100" fmla="*/ 4862260 w 8929111"/>
              <a:gd name="connsiteY100" fmla="*/ 448969 h 1808703"/>
              <a:gd name="connsiteX101" fmla="*/ 4900748 w 8929111"/>
              <a:gd name="connsiteY101" fmla="*/ 436141 h 1808703"/>
              <a:gd name="connsiteX102" fmla="*/ 4977723 w 8929111"/>
              <a:gd name="connsiteY102" fmla="*/ 448969 h 1808703"/>
              <a:gd name="connsiteX103" fmla="*/ 5016210 w 8929111"/>
              <a:gd name="connsiteY103" fmla="*/ 590073 h 1808703"/>
              <a:gd name="connsiteX104" fmla="*/ 5041869 w 8929111"/>
              <a:gd name="connsiteY104" fmla="*/ 782488 h 1808703"/>
              <a:gd name="connsiteX105" fmla="*/ 5054698 w 8929111"/>
              <a:gd name="connsiteY105" fmla="*/ 1090353 h 1808703"/>
              <a:gd name="connsiteX106" fmla="*/ 5067527 w 8929111"/>
              <a:gd name="connsiteY106" fmla="*/ 1128836 h 1808703"/>
              <a:gd name="connsiteX107" fmla="*/ 5080356 w 8929111"/>
              <a:gd name="connsiteY107" fmla="*/ 1180147 h 1808703"/>
              <a:gd name="connsiteX108" fmla="*/ 5106015 w 8929111"/>
              <a:gd name="connsiteY108" fmla="*/ 1205802 h 1808703"/>
              <a:gd name="connsiteX109" fmla="*/ 5182990 w 8929111"/>
              <a:gd name="connsiteY109" fmla="*/ 1231457 h 1808703"/>
              <a:gd name="connsiteX110" fmla="*/ 5259965 w 8929111"/>
              <a:gd name="connsiteY110" fmla="*/ 1218630 h 1808703"/>
              <a:gd name="connsiteX111" fmla="*/ 5285623 w 8929111"/>
              <a:gd name="connsiteY111" fmla="*/ 1192974 h 1808703"/>
              <a:gd name="connsiteX112" fmla="*/ 5324111 w 8929111"/>
              <a:gd name="connsiteY112" fmla="*/ 1180147 h 1808703"/>
              <a:gd name="connsiteX113" fmla="*/ 5375427 w 8929111"/>
              <a:gd name="connsiteY113" fmla="*/ 1103181 h 1808703"/>
              <a:gd name="connsiteX114" fmla="*/ 5401086 w 8929111"/>
              <a:gd name="connsiteY114" fmla="*/ 1000559 h 1808703"/>
              <a:gd name="connsiteX115" fmla="*/ 5413915 w 8929111"/>
              <a:gd name="connsiteY115" fmla="*/ 962076 h 1808703"/>
              <a:gd name="connsiteX116" fmla="*/ 5439573 w 8929111"/>
              <a:gd name="connsiteY116" fmla="*/ 872282 h 1808703"/>
              <a:gd name="connsiteX117" fmla="*/ 5503719 w 8929111"/>
              <a:gd name="connsiteY117" fmla="*/ 820972 h 1808703"/>
              <a:gd name="connsiteX118" fmla="*/ 5670499 w 8929111"/>
              <a:gd name="connsiteY118" fmla="*/ 859455 h 1808703"/>
              <a:gd name="connsiteX119" fmla="*/ 5696157 w 8929111"/>
              <a:gd name="connsiteY119" fmla="*/ 936421 h 1808703"/>
              <a:gd name="connsiteX120" fmla="*/ 5747474 w 8929111"/>
              <a:gd name="connsiteY120" fmla="*/ 1013387 h 1808703"/>
              <a:gd name="connsiteX121" fmla="*/ 5927082 w 8929111"/>
              <a:gd name="connsiteY121" fmla="*/ 1000559 h 1808703"/>
              <a:gd name="connsiteX122" fmla="*/ 6004057 w 8929111"/>
              <a:gd name="connsiteY122" fmla="*/ 962076 h 1808703"/>
              <a:gd name="connsiteX123" fmla="*/ 6042545 w 8929111"/>
              <a:gd name="connsiteY123" fmla="*/ 949248 h 1808703"/>
              <a:gd name="connsiteX124" fmla="*/ 6055374 w 8929111"/>
              <a:gd name="connsiteY124" fmla="*/ 910765 h 1808703"/>
              <a:gd name="connsiteX125" fmla="*/ 6158008 w 8929111"/>
              <a:gd name="connsiteY125" fmla="*/ 885110 h 1808703"/>
              <a:gd name="connsiteX126" fmla="*/ 6337616 w 8929111"/>
              <a:gd name="connsiteY126" fmla="*/ 897938 h 1808703"/>
              <a:gd name="connsiteX127" fmla="*/ 6376104 w 8929111"/>
              <a:gd name="connsiteY127" fmla="*/ 936421 h 1808703"/>
              <a:gd name="connsiteX128" fmla="*/ 6440250 w 8929111"/>
              <a:gd name="connsiteY128" fmla="*/ 1013387 h 1808703"/>
              <a:gd name="connsiteX129" fmla="*/ 6453079 w 8929111"/>
              <a:gd name="connsiteY129" fmla="*/ 1077525 h 1808703"/>
              <a:gd name="connsiteX130" fmla="*/ 6478737 w 8929111"/>
              <a:gd name="connsiteY130" fmla="*/ 1116008 h 1808703"/>
              <a:gd name="connsiteX131" fmla="*/ 6504395 w 8929111"/>
              <a:gd name="connsiteY131" fmla="*/ 1218630 h 1808703"/>
              <a:gd name="connsiteX132" fmla="*/ 6517225 w 8929111"/>
              <a:gd name="connsiteY132" fmla="*/ 1257113 h 1808703"/>
              <a:gd name="connsiteX133" fmla="*/ 6530054 w 8929111"/>
              <a:gd name="connsiteY133" fmla="*/ 1334079 h 1808703"/>
              <a:gd name="connsiteX134" fmla="*/ 6542883 w 8929111"/>
              <a:gd name="connsiteY134" fmla="*/ 1436700 h 1808703"/>
              <a:gd name="connsiteX135" fmla="*/ 6568541 w 8929111"/>
              <a:gd name="connsiteY135" fmla="*/ 1539322 h 1808703"/>
              <a:gd name="connsiteX136" fmla="*/ 6607029 w 8929111"/>
              <a:gd name="connsiteY136" fmla="*/ 1564977 h 1808703"/>
              <a:gd name="connsiteX137" fmla="*/ 6671175 w 8929111"/>
              <a:gd name="connsiteY137" fmla="*/ 1616288 h 1808703"/>
              <a:gd name="connsiteX138" fmla="*/ 6825125 w 8929111"/>
              <a:gd name="connsiteY138" fmla="*/ 1603460 h 1808703"/>
              <a:gd name="connsiteX139" fmla="*/ 6850783 w 8929111"/>
              <a:gd name="connsiteY139" fmla="*/ 1564977 h 1808703"/>
              <a:gd name="connsiteX140" fmla="*/ 6902100 w 8929111"/>
              <a:gd name="connsiteY140" fmla="*/ 1539322 h 1808703"/>
              <a:gd name="connsiteX141" fmla="*/ 6927759 w 8929111"/>
              <a:gd name="connsiteY141" fmla="*/ 1500839 h 1808703"/>
              <a:gd name="connsiteX142" fmla="*/ 6953417 w 8929111"/>
              <a:gd name="connsiteY142" fmla="*/ 1449528 h 1808703"/>
              <a:gd name="connsiteX143" fmla="*/ 7004734 w 8929111"/>
              <a:gd name="connsiteY143" fmla="*/ 1398217 h 1808703"/>
              <a:gd name="connsiteX144" fmla="*/ 7043221 w 8929111"/>
              <a:gd name="connsiteY144" fmla="*/ 1308423 h 1808703"/>
              <a:gd name="connsiteX145" fmla="*/ 7094538 w 8929111"/>
              <a:gd name="connsiteY145" fmla="*/ 1167319 h 1808703"/>
              <a:gd name="connsiteX146" fmla="*/ 7120196 w 8929111"/>
              <a:gd name="connsiteY146" fmla="*/ 1077525 h 1808703"/>
              <a:gd name="connsiteX147" fmla="*/ 7145855 w 8929111"/>
              <a:gd name="connsiteY147" fmla="*/ 897938 h 1808703"/>
              <a:gd name="connsiteX148" fmla="*/ 7158684 w 8929111"/>
              <a:gd name="connsiteY148" fmla="*/ 820972 h 1808703"/>
              <a:gd name="connsiteX149" fmla="*/ 7171513 w 8929111"/>
              <a:gd name="connsiteY149" fmla="*/ 513107 h 1808703"/>
              <a:gd name="connsiteX150" fmla="*/ 7261317 w 8929111"/>
              <a:gd name="connsiteY150" fmla="*/ 410486 h 1808703"/>
              <a:gd name="connsiteX151" fmla="*/ 7312634 w 8929111"/>
              <a:gd name="connsiteY151" fmla="*/ 346347 h 1808703"/>
              <a:gd name="connsiteX152" fmla="*/ 7351122 w 8929111"/>
              <a:gd name="connsiteY152" fmla="*/ 320692 h 1808703"/>
              <a:gd name="connsiteX153" fmla="*/ 7363951 w 8929111"/>
              <a:gd name="connsiteY153" fmla="*/ 282209 h 1808703"/>
              <a:gd name="connsiteX154" fmla="*/ 7389609 w 8929111"/>
              <a:gd name="connsiteY154" fmla="*/ 243726 h 1808703"/>
              <a:gd name="connsiteX155" fmla="*/ 7402438 w 8929111"/>
              <a:gd name="connsiteY155" fmla="*/ 192415 h 1808703"/>
              <a:gd name="connsiteX156" fmla="*/ 7428097 w 8929111"/>
              <a:gd name="connsiteY156" fmla="*/ 115449 h 1808703"/>
              <a:gd name="connsiteX157" fmla="*/ 7440926 w 8929111"/>
              <a:gd name="connsiteY157" fmla="*/ 76966 h 1808703"/>
              <a:gd name="connsiteX158" fmla="*/ 7453755 w 8929111"/>
              <a:gd name="connsiteY158" fmla="*/ 25655 h 1808703"/>
              <a:gd name="connsiteX159" fmla="*/ 7530730 w 8929111"/>
              <a:gd name="connsiteY159" fmla="*/ 0 h 1808703"/>
              <a:gd name="connsiteX160" fmla="*/ 7582047 w 8929111"/>
              <a:gd name="connsiteY160" fmla="*/ 12827 h 1808703"/>
              <a:gd name="connsiteX161" fmla="*/ 7594876 w 8929111"/>
              <a:gd name="connsiteY161" fmla="*/ 51311 h 1808703"/>
              <a:gd name="connsiteX162" fmla="*/ 7607705 w 8929111"/>
              <a:gd name="connsiteY162" fmla="*/ 359175 h 1808703"/>
              <a:gd name="connsiteX163" fmla="*/ 7620534 w 8929111"/>
              <a:gd name="connsiteY163" fmla="*/ 513107 h 1808703"/>
              <a:gd name="connsiteX164" fmla="*/ 7633364 w 8929111"/>
              <a:gd name="connsiteY164" fmla="*/ 718350 h 1808703"/>
              <a:gd name="connsiteX165" fmla="*/ 7646193 w 8929111"/>
              <a:gd name="connsiteY165" fmla="*/ 756833 h 1808703"/>
              <a:gd name="connsiteX166" fmla="*/ 7659022 w 8929111"/>
              <a:gd name="connsiteY166" fmla="*/ 808144 h 1808703"/>
              <a:gd name="connsiteX167" fmla="*/ 7697509 w 8929111"/>
              <a:gd name="connsiteY167" fmla="*/ 987731 h 1808703"/>
              <a:gd name="connsiteX168" fmla="*/ 7723168 w 8929111"/>
              <a:gd name="connsiteY168" fmla="*/ 1064697 h 1808703"/>
              <a:gd name="connsiteX169" fmla="*/ 7774485 w 8929111"/>
              <a:gd name="connsiteY169" fmla="*/ 1116008 h 1808703"/>
              <a:gd name="connsiteX170" fmla="*/ 7877118 w 8929111"/>
              <a:gd name="connsiteY170" fmla="*/ 1103181 h 1808703"/>
              <a:gd name="connsiteX171" fmla="*/ 7915606 w 8929111"/>
              <a:gd name="connsiteY171" fmla="*/ 1013387 h 1808703"/>
              <a:gd name="connsiteX172" fmla="*/ 7941264 w 8929111"/>
              <a:gd name="connsiteY172" fmla="*/ 987731 h 1808703"/>
              <a:gd name="connsiteX173" fmla="*/ 7992581 w 8929111"/>
              <a:gd name="connsiteY173" fmla="*/ 910765 h 1808703"/>
              <a:gd name="connsiteX174" fmla="*/ 8018239 w 8929111"/>
              <a:gd name="connsiteY174" fmla="*/ 872282 h 1808703"/>
              <a:gd name="connsiteX175" fmla="*/ 8031068 w 8929111"/>
              <a:gd name="connsiteY175" fmla="*/ 833799 h 1808703"/>
              <a:gd name="connsiteX176" fmla="*/ 8120873 w 8929111"/>
              <a:gd name="connsiteY176" fmla="*/ 756833 h 1808703"/>
              <a:gd name="connsiteX177" fmla="*/ 8223506 w 8929111"/>
              <a:gd name="connsiteY177" fmla="*/ 769661 h 1808703"/>
              <a:gd name="connsiteX178" fmla="*/ 8249164 w 8929111"/>
              <a:gd name="connsiteY178" fmla="*/ 820972 h 1808703"/>
              <a:gd name="connsiteX179" fmla="*/ 8274823 w 8929111"/>
              <a:gd name="connsiteY179" fmla="*/ 846627 h 1808703"/>
              <a:gd name="connsiteX180" fmla="*/ 8300481 w 8929111"/>
              <a:gd name="connsiteY180" fmla="*/ 1167319 h 1808703"/>
              <a:gd name="connsiteX181" fmla="*/ 8313310 w 8929111"/>
              <a:gd name="connsiteY181" fmla="*/ 1231457 h 1808703"/>
              <a:gd name="connsiteX182" fmla="*/ 8351798 w 8929111"/>
              <a:gd name="connsiteY182" fmla="*/ 1359734 h 1808703"/>
              <a:gd name="connsiteX183" fmla="*/ 8364627 w 8929111"/>
              <a:gd name="connsiteY183" fmla="*/ 1398217 h 1808703"/>
              <a:gd name="connsiteX184" fmla="*/ 8377456 w 8929111"/>
              <a:gd name="connsiteY184" fmla="*/ 1449528 h 1808703"/>
              <a:gd name="connsiteX185" fmla="*/ 8403115 w 8929111"/>
              <a:gd name="connsiteY185" fmla="*/ 1488011 h 1808703"/>
              <a:gd name="connsiteX186" fmla="*/ 8467260 w 8929111"/>
              <a:gd name="connsiteY186" fmla="*/ 1475183 h 1808703"/>
              <a:gd name="connsiteX187" fmla="*/ 8505748 w 8929111"/>
              <a:gd name="connsiteY187" fmla="*/ 1385390 h 1808703"/>
              <a:gd name="connsiteX188" fmla="*/ 8544236 w 8929111"/>
              <a:gd name="connsiteY188" fmla="*/ 1372562 h 1808703"/>
              <a:gd name="connsiteX189" fmla="*/ 8582723 w 8929111"/>
              <a:gd name="connsiteY189" fmla="*/ 1321251 h 1808703"/>
              <a:gd name="connsiteX190" fmla="*/ 8621211 w 8929111"/>
              <a:gd name="connsiteY190" fmla="*/ 1282768 h 1808703"/>
              <a:gd name="connsiteX191" fmla="*/ 8634040 w 8929111"/>
              <a:gd name="connsiteY191" fmla="*/ 1000559 h 1808703"/>
              <a:gd name="connsiteX192" fmla="*/ 8646869 w 8929111"/>
              <a:gd name="connsiteY192" fmla="*/ 962076 h 1808703"/>
              <a:gd name="connsiteX193" fmla="*/ 8659698 w 8929111"/>
              <a:gd name="connsiteY193" fmla="*/ 910765 h 1808703"/>
              <a:gd name="connsiteX194" fmla="*/ 8698186 w 8929111"/>
              <a:gd name="connsiteY194" fmla="*/ 808144 h 1808703"/>
              <a:gd name="connsiteX195" fmla="*/ 8711015 w 8929111"/>
              <a:gd name="connsiteY195" fmla="*/ 769661 h 1808703"/>
              <a:gd name="connsiteX196" fmla="*/ 8723844 w 8929111"/>
              <a:gd name="connsiteY196" fmla="*/ 718350 h 1808703"/>
              <a:gd name="connsiteX197" fmla="*/ 8762332 w 8929111"/>
              <a:gd name="connsiteY197" fmla="*/ 692695 h 1808703"/>
              <a:gd name="connsiteX198" fmla="*/ 8813648 w 8929111"/>
              <a:gd name="connsiteY198" fmla="*/ 795316 h 1808703"/>
              <a:gd name="connsiteX199" fmla="*/ 8852136 w 8929111"/>
              <a:gd name="connsiteY199" fmla="*/ 808144 h 1808703"/>
              <a:gd name="connsiteX200" fmla="*/ 8877794 w 8929111"/>
              <a:gd name="connsiteY200" fmla="*/ 769661 h 1808703"/>
              <a:gd name="connsiteX201" fmla="*/ 8890623 w 8929111"/>
              <a:gd name="connsiteY201" fmla="*/ 692695 h 1808703"/>
              <a:gd name="connsiteX202" fmla="*/ 8929111 w 8929111"/>
              <a:gd name="connsiteY202" fmla="*/ 679867 h 1808703"/>
              <a:gd name="connsiteX203" fmla="*/ 8929111 w 8929111"/>
              <a:gd name="connsiteY203" fmla="*/ 731178 h 1808703"/>
              <a:gd name="connsiteX204" fmla="*/ 8929111 w 8929111"/>
              <a:gd name="connsiteY204" fmla="*/ 718350 h 180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</a:cxnLst>
            <a:rect l="l" t="t" r="r" b="b"/>
            <a:pathLst>
              <a:path w="8929111" h="1808703">
                <a:moveTo>
                  <a:pt x="0" y="936421"/>
                </a:moveTo>
                <a:lnTo>
                  <a:pt x="0" y="936421"/>
                </a:lnTo>
                <a:cubicBezTo>
                  <a:pt x="38487" y="919317"/>
                  <a:pt x="80957" y="909260"/>
                  <a:pt x="115462" y="885110"/>
                </a:cubicBezTo>
                <a:cubicBezTo>
                  <a:pt x="126540" y="877356"/>
                  <a:pt x="122244" y="858721"/>
                  <a:pt x="128292" y="846627"/>
                </a:cubicBezTo>
                <a:cubicBezTo>
                  <a:pt x="135188" y="832838"/>
                  <a:pt x="143797" y="819746"/>
                  <a:pt x="153950" y="808144"/>
                </a:cubicBezTo>
                <a:cubicBezTo>
                  <a:pt x="173862" y="785389"/>
                  <a:pt x="201322" y="769163"/>
                  <a:pt x="218096" y="744005"/>
                </a:cubicBezTo>
                <a:cubicBezTo>
                  <a:pt x="226649" y="731177"/>
                  <a:pt x="234122" y="717560"/>
                  <a:pt x="243754" y="705522"/>
                </a:cubicBezTo>
                <a:cubicBezTo>
                  <a:pt x="259663" y="685638"/>
                  <a:pt x="285676" y="665323"/>
                  <a:pt x="307900" y="654212"/>
                </a:cubicBezTo>
                <a:cubicBezTo>
                  <a:pt x="319996" y="648165"/>
                  <a:pt x="333559" y="645660"/>
                  <a:pt x="346388" y="641384"/>
                </a:cubicBezTo>
                <a:cubicBezTo>
                  <a:pt x="397705" y="645660"/>
                  <a:pt x="449544" y="645747"/>
                  <a:pt x="500338" y="654212"/>
                </a:cubicBezTo>
                <a:cubicBezTo>
                  <a:pt x="527016" y="658658"/>
                  <a:pt x="551655" y="671315"/>
                  <a:pt x="577313" y="679867"/>
                </a:cubicBezTo>
                <a:lnTo>
                  <a:pt x="615801" y="692695"/>
                </a:lnTo>
                <a:cubicBezTo>
                  <a:pt x="632906" y="688419"/>
                  <a:pt x="652672" y="689977"/>
                  <a:pt x="667117" y="679867"/>
                </a:cubicBezTo>
                <a:cubicBezTo>
                  <a:pt x="696843" y="659061"/>
                  <a:pt x="744092" y="602901"/>
                  <a:pt x="744092" y="602901"/>
                </a:cubicBezTo>
                <a:cubicBezTo>
                  <a:pt x="748369" y="590073"/>
                  <a:pt x="748474" y="574976"/>
                  <a:pt x="756922" y="564418"/>
                </a:cubicBezTo>
                <a:cubicBezTo>
                  <a:pt x="766554" y="552379"/>
                  <a:pt x="783369" y="548393"/>
                  <a:pt x="795409" y="538762"/>
                </a:cubicBezTo>
                <a:cubicBezTo>
                  <a:pt x="886801" y="465657"/>
                  <a:pt x="741109" y="566407"/>
                  <a:pt x="859555" y="487452"/>
                </a:cubicBezTo>
                <a:cubicBezTo>
                  <a:pt x="898043" y="491728"/>
                  <a:pt x="939063" y="485899"/>
                  <a:pt x="975018" y="500279"/>
                </a:cubicBezTo>
                <a:cubicBezTo>
                  <a:pt x="987573" y="505300"/>
                  <a:pt x="981799" y="526668"/>
                  <a:pt x="987847" y="538762"/>
                </a:cubicBezTo>
                <a:cubicBezTo>
                  <a:pt x="994743" y="552552"/>
                  <a:pt x="1004952" y="564418"/>
                  <a:pt x="1013505" y="577246"/>
                </a:cubicBezTo>
                <a:cubicBezTo>
                  <a:pt x="1032895" y="654795"/>
                  <a:pt x="1020757" y="611826"/>
                  <a:pt x="1051993" y="705522"/>
                </a:cubicBezTo>
                <a:cubicBezTo>
                  <a:pt x="1056269" y="718350"/>
                  <a:pt x="1057321" y="732755"/>
                  <a:pt x="1064822" y="744005"/>
                </a:cubicBezTo>
                <a:cubicBezTo>
                  <a:pt x="1073375" y="756833"/>
                  <a:pt x="1083584" y="768699"/>
                  <a:pt x="1090480" y="782488"/>
                </a:cubicBezTo>
                <a:cubicBezTo>
                  <a:pt x="1096528" y="794582"/>
                  <a:pt x="1093748" y="811411"/>
                  <a:pt x="1103310" y="820972"/>
                </a:cubicBezTo>
                <a:cubicBezTo>
                  <a:pt x="1112873" y="830533"/>
                  <a:pt x="1128968" y="829523"/>
                  <a:pt x="1141797" y="833799"/>
                </a:cubicBezTo>
                <a:cubicBezTo>
                  <a:pt x="1146073" y="846627"/>
                  <a:pt x="1143375" y="864782"/>
                  <a:pt x="1154626" y="872282"/>
                </a:cubicBezTo>
                <a:cubicBezTo>
                  <a:pt x="1172770" y="884377"/>
                  <a:pt x="1197618" y="879822"/>
                  <a:pt x="1218772" y="885110"/>
                </a:cubicBezTo>
                <a:cubicBezTo>
                  <a:pt x="1231891" y="888390"/>
                  <a:pt x="1245164" y="891891"/>
                  <a:pt x="1257260" y="897938"/>
                </a:cubicBezTo>
                <a:cubicBezTo>
                  <a:pt x="1271051" y="904832"/>
                  <a:pt x="1283707" y="913962"/>
                  <a:pt x="1295747" y="923593"/>
                </a:cubicBezTo>
                <a:cubicBezTo>
                  <a:pt x="1305192" y="931148"/>
                  <a:pt x="1311034" y="943026"/>
                  <a:pt x="1321406" y="949248"/>
                </a:cubicBezTo>
                <a:cubicBezTo>
                  <a:pt x="1333002" y="956205"/>
                  <a:pt x="1347064" y="957800"/>
                  <a:pt x="1359893" y="962076"/>
                </a:cubicBezTo>
                <a:cubicBezTo>
                  <a:pt x="1385551" y="957800"/>
                  <a:pt x="1412190" y="957473"/>
                  <a:pt x="1436868" y="949248"/>
                </a:cubicBezTo>
                <a:cubicBezTo>
                  <a:pt x="1451495" y="944373"/>
                  <a:pt x="1462886" y="932661"/>
                  <a:pt x="1475356" y="923593"/>
                </a:cubicBezTo>
                <a:cubicBezTo>
                  <a:pt x="1509941" y="898444"/>
                  <a:pt x="1542407" y="870345"/>
                  <a:pt x="1577989" y="846627"/>
                </a:cubicBezTo>
                <a:cubicBezTo>
                  <a:pt x="1590818" y="838075"/>
                  <a:pt x="1602305" y="827045"/>
                  <a:pt x="1616477" y="820972"/>
                </a:cubicBezTo>
                <a:cubicBezTo>
                  <a:pt x="1632684" y="814027"/>
                  <a:pt x="1650688" y="812420"/>
                  <a:pt x="1667794" y="808144"/>
                </a:cubicBezTo>
                <a:cubicBezTo>
                  <a:pt x="1680623" y="799592"/>
                  <a:pt x="1692490" y="789383"/>
                  <a:pt x="1706281" y="782488"/>
                </a:cubicBezTo>
                <a:cubicBezTo>
                  <a:pt x="1718377" y="776441"/>
                  <a:pt x="1733173" y="776618"/>
                  <a:pt x="1744769" y="769661"/>
                </a:cubicBezTo>
                <a:cubicBezTo>
                  <a:pt x="1755141" y="763439"/>
                  <a:pt x="1759609" y="749413"/>
                  <a:pt x="1770427" y="744005"/>
                </a:cubicBezTo>
                <a:cubicBezTo>
                  <a:pt x="1786198" y="736120"/>
                  <a:pt x="1804790" y="736021"/>
                  <a:pt x="1821744" y="731178"/>
                </a:cubicBezTo>
                <a:cubicBezTo>
                  <a:pt x="1950619" y="694361"/>
                  <a:pt x="1751068" y="745638"/>
                  <a:pt x="1911548" y="705522"/>
                </a:cubicBezTo>
                <a:cubicBezTo>
                  <a:pt x="1920101" y="692694"/>
                  <a:pt x="1924132" y="675209"/>
                  <a:pt x="1937206" y="667039"/>
                </a:cubicBezTo>
                <a:cubicBezTo>
                  <a:pt x="1960142" y="652706"/>
                  <a:pt x="2014182" y="641384"/>
                  <a:pt x="2014182" y="641384"/>
                </a:cubicBezTo>
                <a:cubicBezTo>
                  <a:pt x="2029746" y="643607"/>
                  <a:pt x="2114486" y="650249"/>
                  <a:pt x="2142473" y="667039"/>
                </a:cubicBezTo>
                <a:cubicBezTo>
                  <a:pt x="2230525" y="719864"/>
                  <a:pt x="2097591" y="669185"/>
                  <a:pt x="2206619" y="705522"/>
                </a:cubicBezTo>
                <a:cubicBezTo>
                  <a:pt x="2258262" y="757159"/>
                  <a:pt x="2209642" y="699744"/>
                  <a:pt x="2245107" y="782488"/>
                </a:cubicBezTo>
                <a:cubicBezTo>
                  <a:pt x="2251181" y="796659"/>
                  <a:pt x="2264503" y="806883"/>
                  <a:pt x="2270765" y="820972"/>
                </a:cubicBezTo>
                <a:cubicBezTo>
                  <a:pt x="2281749" y="845684"/>
                  <a:pt x="2287871" y="872283"/>
                  <a:pt x="2296424" y="897938"/>
                </a:cubicBezTo>
                <a:lnTo>
                  <a:pt x="2322082" y="974904"/>
                </a:lnTo>
                <a:lnTo>
                  <a:pt x="2334911" y="1013387"/>
                </a:lnTo>
                <a:cubicBezTo>
                  <a:pt x="2344007" y="1086145"/>
                  <a:pt x="2342406" y="1106783"/>
                  <a:pt x="2360569" y="1167319"/>
                </a:cubicBezTo>
                <a:cubicBezTo>
                  <a:pt x="2368341" y="1193222"/>
                  <a:pt x="2386228" y="1244285"/>
                  <a:pt x="2386228" y="1244285"/>
                </a:cubicBezTo>
                <a:cubicBezTo>
                  <a:pt x="2390504" y="1274216"/>
                  <a:pt x="2395061" y="1304109"/>
                  <a:pt x="2399057" y="1334079"/>
                </a:cubicBezTo>
                <a:cubicBezTo>
                  <a:pt x="2403614" y="1368250"/>
                  <a:pt x="2406218" y="1402696"/>
                  <a:pt x="2411886" y="1436700"/>
                </a:cubicBezTo>
                <a:cubicBezTo>
                  <a:pt x="2414785" y="1454090"/>
                  <a:pt x="2420750" y="1470832"/>
                  <a:pt x="2424715" y="1488011"/>
                </a:cubicBezTo>
                <a:cubicBezTo>
                  <a:pt x="2433580" y="1526423"/>
                  <a:pt x="2437906" y="1566061"/>
                  <a:pt x="2450374" y="1603460"/>
                </a:cubicBezTo>
                <a:cubicBezTo>
                  <a:pt x="2463594" y="1643114"/>
                  <a:pt x="2505699" y="1660783"/>
                  <a:pt x="2527349" y="1693254"/>
                </a:cubicBezTo>
                <a:cubicBezTo>
                  <a:pt x="2535902" y="1706082"/>
                  <a:pt x="2540967" y="1722106"/>
                  <a:pt x="2553007" y="1731737"/>
                </a:cubicBezTo>
                <a:cubicBezTo>
                  <a:pt x="2561374" y="1738430"/>
                  <a:pt x="2639456" y="1756553"/>
                  <a:pt x="2642811" y="1757392"/>
                </a:cubicBezTo>
                <a:cubicBezTo>
                  <a:pt x="2655640" y="1765944"/>
                  <a:pt x="2667209" y="1776787"/>
                  <a:pt x="2681299" y="1783048"/>
                </a:cubicBezTo>
                <a:cubicBezTo>
                  <a:pt x="2706014" y="1794031"/>
                  <a:pt x="2758274" y="1808703"/>
                  <a:pt x="2758274" y="1808703"/>
                </a:cubicBezTo>
                <a:cubicBezTo>
                  <a:pt x="3054702" y="1794589"/>
                  <a:pt x="2942393" y="1824302"/>
                  <a:pt x="3104662" y="1770220"/>
                </a:cubicBezTo>
                <a:lnTo>
                  <a:pt x="3104662" y="1770220"/>
                </a:lnTo>
                <a:cubicBezTo>
                  <a:pt x="3121768" y="1765944"/>
                  <a:pt x="3139090" y="1762458"/>
                  <a:pt x="3155979" y="1757392"/>
                </a:cubicBezTo>
                <a:cubicBezTo>
                  <a:pt x="3181885" y="1749621"/>
                  <a:pt x="3232954" y="1731737"/>
                  <a:pt x="3232954" y="1731737"/>
                </a:cubicBezTo>
                <a:cubicBezTo>
                  <a:pt x="3250060" y="1718909"/>
                  <a:pt x="3266754" y="1705514"/>
                  <a:pt x="3284271" y="1693254"/>
                </a:cubicBezTo>
                <a:cubicBezTo>
                  <a:pt x="3309534" y="1675572"/>
                  <a:pt x="3361246" y="1641943"/>
                  <a:pt x="3361246" y="1641943"/>
                </a:cubicBezTo>
                <a:cubicBezTo>
                  <a:pt x="3421091" y="1552185"/>
                  <a:pt x="3382324" y="1624060"/>
                  <a:pt x="3399733" y="1423873"/>
                </a:cubicBezTo>
                <a:cubicBezTo>
                  <a:pt x="3404292" y="1371454"/>
                  <a:pt x="3416151" y="1274071"/>
                  <a:pt x="3425392" y="1218630"/>
                </a:cubicBezTo>
                <a:cubicBezTo>
                  <a:pt x="3462900" y="993614"/>
                  <a:pt x="3409137" y="1358056"/>
                  <a:pt x="3451050" y="1064697"/>
                </a:cubicBezTo>
                <a:cubicBezTo>
                  <a:pt x="3455326" y="791040"/>
                  <a:pt x="3455832" y="517298"/>
                  <a:pt x="3463879" y="243726"/>
                </a:cubicBezTo>
                <a:cubicBezTo>
                  <a:pt x="3464397" y="226103"/>
                  <a:pt x="3471864" y="209367"/>
                  <a:pt x="3476708" y="192415"/>
                </a:cubicBezTo>
                <a:cubicBezTo>
                  <a:pt x="3480423" y="179414"/>
                  <a:pt x="3478534" y="161791"/>
                  <a:pt x="3489538" y="153932"/>
                </a:cubicBezTo>
                <a:cubicBezTo>
                  <a:pt x="3511547" y="138213"/>
                  <a:pt x="3566513" y="128277"/>
                  <a:pt x="3566513" y="128277"/>
                </a:cubicBezTo>
                <a:cubicBezTo>
                  <a:pt x="3579342" y="136829"/>
                  <a:pt x="3595368" y="141893"/>
                  <a:pt x="3605000" y="153932"/>
                </a:cubicBezTo>
                <a:cubicBezTo>
                  <a:pt x="3613447" y="164490"/>
                  <a:pt x="3614895" y="179215"/>
                  <a:pt x="3617829" y="192415"/>
                </a:cubicBezTo>
                <a:cubicBezTo>
                  <a:pt x="3637644" y="281568"/>
                  <a:pt x="3621581" y="247675"/>
                  <a:pt x="3643488" y="320692"/>
                </a:cubicBezTo>
                <a:cubicBezTo>
                  <a:pt x="3651260" y="346595"/>
                  <a:pt x="3669146" y="397658"/>
                  <a:pt x="3669146" y="397658"/>
                </a:cubicBezTo>
                <a:cubicBezTo>
                  <a:pt x="3673422" y="436141"/>
                  <a:pt x="3675245" y="474976"/>
                  <a:pt x="3681975" y="513107"/>
                </a:cubicBezTo>
                <a:cubicBezTo>
                  <a:pt x="3688103" y="547831"/>
                  <a:pt x="3699081" y="581522"/>
                  <a:pt x="3707634" y="615729"/>
                </a:cubicBezTo>
                <a:lnTo>
                  <a:pt x="3720463" y="667039"/>
                </a:lnTo>
                <a:cubicBezTo>
                  <a:pt x="3724739" y="684143"/>
                  <a:pt x="3723512" y="703681"/>
                  <a:pt x="3733292" y="718350"/>
                </a:cubicBezTo>
                <a:cubicBezTo>
                  <a:pt x="3741845" y="731178"/>
                  <a:pt x="3748916" y="745128"/>
                  <a:pt x="3758950" y="756833"/>
                </a:cubicBezTo>
                <a:cubicBezTo>
                  <a:pt x="3782627" y="784453"/>
                  <a:pt x="3814706" y="816777"/>
                  <a:pt x="3848755" y="833799"/>
                </a:cubicBezTo>
                <a:cubicBezTo>
                  <a:pt x="3860850" y="839846"/>
                  <a:pt x="3873756" y="845628"/>
                  <a:pt x="3887242" y="846627"/>
                </a:cubicBezTo>
                <a:cubicBezTo>
                  <a:pt x="3989684" y="854215"/>
                  <a:pt x="4092509" y="855179"/>
                  <a:pt x="4195143" y="859455"/>
                </a:cubicBezTo>
                <a:cubicBezTo>
                  <a:pt x="4241155" y="870956"/>
                  <a:pt x="4249507" y="866931"/>
                  <a:pt x="4284947" y="897938"/>
                </a:cubicBezTo>
                <a:cubicBezTo>
                  <a:pt x="4307704" y="917848"/>
                  <a:pt x="4349093" y="962076"/>
                  <a:pt x="4349093" y="962076"/>
                </a:cubicBezTo>
                <a:cubicBezTo>
                  <a:pt x="4357646" y="987731"/>
                  <a:pt x="4369447" y="1012524"/>
                  <a:pt x="4374751" y="1039042"/>
                </a:cubicBezTo>
                <a:cubicBezTo>
                  <a:pt x="4383304" y="1081801"/>
                  <a:pt x="4386619" y="1125951"/>
                  <a:pt x="4400410" y="1167319"/>
                </a:cubicBezTo>
                <a:lnTo>
                  <a:pt x="4426068" y="1244285"/>
                </a:lnTo>
                <a:cubicBezTo>
                  <a:pt x="4437471" y="1278491"/>
                  <a:pt x="4443419" y="1302378"/>
                  <a:pt x="4464555" y="1334079"/>
                </a:cubicBezTo>
                <a:cubicBezTo>
                  <a:pt x="4471265" y="1344142"/>
                  <a:pt x="4481661" y="1351182"/>
                  <a:pt x="4490214" y="1359734"/>
                </a:cubicBezTo>
                <a:cubicBezTo>
                  <a:pt x="4550083" y="1355458"/>
                  <a:pt x="4612532" y="1364808"/>
                  <a:pt x="4669822" y="1346907"/>
                </a:cubicBezTo>
                <a:cubicBezTo>
                  <a:pt x="4688075" y="1341204"/>
                  <a:pt x="4690842" y="1314148"/>
                  <a:pt x="4695481" y="1295596"/>
                </a:cubicBezTo>
                <a:cubicBezTo>
                  <a:pt x="4703843" y="1262152"/>
                  <a:pt x="4705323" y="1227318"/>
                  <a:pt x="4708310" y="1192974"/>
                </a:cubicBezTo>
                <a:cubicBezTo>
                  <a:pt x="4713879" y="1128935"/>
                  <a:pt x="4712824" y="1064300"/>
                  <a:pt x="4721139" y="1000559"/>
                </a:cubicBezTo>
                <a:cubicBezTo>
                  <a:pt x="4727341" y="953015"/>
                  <a:pt x="4744364" y="905236"/>
                  <a:pt x="4759627" y="859455"/>
                </a:cubicBezTo>
                <a:cubicBezTo>
                  <a:pt x="4763903" y="748282"/>
                  <a:pt x="4764801" y="636927"/>
                  <a:pt x="4772456" y="525935"/>
                </a:cubicBezTo>
                <a:cubicBezTo>
                  <a:pt x="4774024" y="503207"/>
                  <a:pt x="4789218" y="472657"/>
                  <a:pt x="4810943" y="461796"/>
                </a:cubicBezTo>
                <a:cubicBezTo>
                  <a:pt x="4826714" y="453911"/>
                  <a:pt x="4845306" y="453812"/>
                  <a:pt x="4862260" y="448969"/>
                </a:cubicBezTo>
                <a:cubicBezTo>
                  <a:pt x="4875263" y="445254"/>
                  <a:pt x="4887919" y="440417"/>
                  <a:pt x="4900748" y="436141"/>
                </a:cubicBezTo>
                <a:cubicBezTo>
                  <a:pt x="4926406" y="440417"/>
                  <a:pt x="4954456" y="437337"/>
                  <a:pt x="4977723" y="448969"/>
                </a:cubicBezTo>
                <a:cubicBezTo>
                  <a:pt x="5016495" y="468353"/>
                  <a:pt x="5014906" y="578993"/>
                  <a:pt x="5016210" y="590073"/>
                </a:cubicBezTo>
                <a:cubicBezTo>
                  <a:pt x="5035051" y="750208"/>
                  <a:pt x="5020563" y="654677"/>
                  <a:pt x="5041869" y="782488"/>
                </a:cubicBezTo>
                <a:cubicBezTo>
                  <a:pt x="5046145" y="885110"/>
                  <a:pt x="5047110" y="987923"/>
                  <a:pt x="5054698" y="1090353"/>
                </a:cubicBezTo>
                <a:cubicBezTo>
                  <a:pt x="5055697" y="1103838"/>
                  <a:pt x="5063812" y="1115835"/>
                  <a:pt x="5067527" y="1128836"/>
                </a:cubicBezTo>
                <a:cubicBezTo>
                  <a:pt x="5072371" y="1145788"/>
                  <a:pt x="5072471" y="1164379"/>
                  <a:pt x="5080356" y="1180147"/>
                </a:cubicBezTo>
                <a:cubicBezTo>
                  <a:pt x="5085766" y="1190965"/>
                  <a:pt x="5095197" y="1200394"/>
                  <a:pt x="5106015" y="1205802"/>
                </a:cubicBezTo>
                <a:cubicBezTo>
                  <a:pt x="5130206" y="1217896"/>
                  <a:pt x="5182990" y="1231457"/>
                  <a:pt x="5182990" y="1231457"/>
                </a:cubicBezTo>
                <a:cubicBezTo>
                  <a:pt x="5208648" y="1227181"/>
                  <a:pt x="5235609" y="1227763"/>
                  <a:pt x="5259965" y="1218630"/>
                </a:cubicBezTo>
                <a:cubicBezTo>
                  <a:pt x="5271290" y="1214384"/>
                  <a:pt x="5275251" y="1199196"/>
                  <a:pt x="5285623" y="1192974"/>
                </a:cubicBezTo>
                <a:cubicBezTo>
                  <a:pt x="5297219" y="1186017"/>
                  <a:pt x="5311282" y="1184423"/>
                  <a:pt x="5324111" y="1180147"/>
                </a:cubicBezTo>
                <a:cubicBezTo>
                  <a:pt x="5341216" y="1154492"/>
                  <a:pt x="5367947" y="1133095"/>
                  <a:pt x="5375427" y="1103181"/>
                </a:cubicBezTo>
                <a:cubicBezTo>
                  <a:pt x="5383980" y="1068974"/>
                  <a:pt x="5389935" y="1034010"/>
                  <a:pt x="5401086" y="1000559"/>
                </a:cubicBezTo>
                <a:cubicBezTo>
                  <a:pt x="5405362" y="987731"/>
                  <a:pt x="5410200" y="975077"/>
                  <a:pt x="5413915" y="962076"/>
                </a:cubicBezTo>
                <a:cubicBezTo>
                  <a:pt x="5416965" y="951403"/>
                  <a:pt x="5431184" y="886262"/>
                  <a:pt x="5439573" y="872282"/>
                </a:cubicBezTo>
                <a:cubicBezTo>
                  <a:pt x="5451759" y="851974"/>
                  <a:pt x="5486241" y="832622"/>
                  <a:pt x="5503719" y="820972"/>
                </a:cubicBezTo>
                <a:cubicBezTo>
                  <a:pt x="5518580" y="822458"/>
                  <a:pt x="5642449" y="814580"/>
                  <a:pt x="5670499" y="859455"/>
                </a:cubicBezTo>
                <a:cubicBezTo>
                  <a:pt x="5684833" y="882387"/>
                  <a:pt x="5681155" y="913920"/>
                  <a:pt x="5696157" y="936421"/>
                </a:cubicBezTo>
                <a:lnTo>
                  <a:pt x="5747474" y="1013387"/>
                </a:lnTo>
                <a:cubicBezTo>
                  <a:pt x="5807343" y="1009111"/>
                  <a:pt x="5867471" y="1007571"/>
                  <a:pt x="5927082" y="1000559"/>
                </a:cubicBezTo>
                <a:cubicBezTo>
                  <a:pt x="5969251" y="995598"/>
                  <a:pt x="5966797" y="980704"/>
                  <a:pt x="6004057" y="962076"/>
                </a:cubicBezTo>
                <a:cubicBezTo>
                  <a:pt x="6016153" y="956029"/>
                  <a:pt x="6029716" y="953524"/>
                  <a:pt x="6042545" y="949248"/>
                </a:cubicBezTo>
                <a:cubicBezTo>
                  <a:pt x="6046821" y="936420"/>
                  <a:pt x="6043554" y="917331"/>
                  <a:pt x="6055374" y="910765"/>
                </a:cubicBezTo>
                <a:cubicBezTo>
                  <a:pt x="6086201" y="893641"/>
                  <a:pt x="6158008" y="885110"/>
                  <a:pt x="6158008" y="885110"/>
                </a:cubicBezTo>
                <a:cubicBezTo>
                  <a:pt x="6217877" y="889386"/>
                  <a:pt x="6279189" y="884192"/>
                  <a:pt x="6337616" y="897938"/>
                </a:cubicBezTo>
                <a:cubicBezTo>
                  <a:pt x="6355276" y="902093"/>
                  <a:pt x="6364296" y="922647"/>
                  <a:pt x="6376104" y="936421"/>
                </a:cubicBezTo>
                <a:cubicBezTo>
                  <a:pt x="6467598" y="1043151"/>
                  <a:pt x="6373591" y="946736"/>
                  <a:pt x="6440250" y="1013387"/>
                </a:cubicBezTo>
                <a:cubicBezTo>
                  <a:pt x="6444526" y="1034766"/>
                  <a:pt x="6445423" y="1057111"/>
                  <a:pt x="6453079" y="1077525"/>
                </a:cubicBezTo>
                <a:cubicBezTo>
                  <a:pt x="6458493" y="1091961"/>
                  <a:pt x="6473468" y="1101519"/>
                  <a:pt x="6478737" y="1116008"/>
                </a:cubicBezTo>
                <a:cubicBezTo>
                  <a:pt x="6490788" y="1149145"/>
                  <a:pt x="6493243" y="1185180"/>
                  <a:pt x="6504395" y="1218630"/>
                </a:cubicBezTo>
                <a:lnTo>
                  <a:pt x="6517225" y="1257113"/>
                </a:lnTo>
                <a:cubicBezTo>
                  <a:pt x="6521501" y="1282768"/>
                  <a:pt x="6526375" y="1308331"/>
                  <a:pt x="6530054" y="1334079"/>
                </a:cubicBezTo>
                <a:cubicBezTo>
                  <a:pt x="6534930" y="1368206"/>
                  <a:pt x="6537641" y="1402628"/>
                  <a:pt x="6542883" y="1436700"/>
                </a:cubicBezTo>
                <a:cubicBezTo>
                  <a:pt x="6543339" y="1439666"/>
                  <a:pt x="6558134" y="1526316"/>
                  <a:pt x="6568541" y="1539322"/>
                </a:cubicBezTo>
                <a:cubicBezTo>
                  <a:pt x="6578173" y="1551361"/>
                  <a:pt x="6594989" y="1555346"/>
                  <a:pt x="6607029" y="1564977"/>
                </a:cubicBezTo>
                <a:cubicBezTo>
                  <a:pt x="6698432" y="1638091"/>
                  <a:pt x="6552711" y="1537323"/>
                  <a:pt x="6671175" y="1616288"/>
                </a:cubicBezTo>
                <a:cubicBezTo>
                  <a:pt x="6722492" y="1612012"/>
                  <a:pt x="6775611" y="1617605"/>
                  <a:pt x="6825125" y="1603460"/>
                </a:cubicBezTo>
                <a:cubicBezTo>
                  <a:pt x="6839949" y="1599225"/>
                  <a:pt x="6838938" y="1574846"/>
                  <a:pt x="6850783" y="1564977"/>
                </a:cubicBezTo>
                <a:cubicBezTo>
                  <a:pt x="6865475" y="1552735"/>
                  <a:pt x="6884994" y="1547874"/>
                  <a:pt x="6902100" y="1539322"/>
                </a:cubicBezTo>
                <a:cubicBezTo>
                  <a:pt x="6910653" y="1526494"/>
                  <a:pt x="6920109" y="1514225"/>
                  <a:pt x="6927759" y="1500839"/>
                </a:cubicBezTo>
                <a:cubicBezTo>
                  <a:pt x="6937247" y="1484236"/>
                  <a:pt x="6941942" y="1464826"/>
                  <a:pt x="6953417" y="1449528"/>
                </a:cubicBezTo>
                <a:cubicBezTo>
                  <a:pt x="6967932" y="1430177"/>
                  <a:pt x="6987628" y="1415321"/>
                  <a:pt x="7004734" y="1398217"/>
                </a:cubicBezTo>
                <a:cubicBezTo>
                  <a:pt x="7031082" y="1319183"/>
                  <a:pt x="7000950" y="1403521"/>
                  <a:pt x="7043221" y="1308423"/>
                </a:cubicBezTo>
                <a:cubicBezTo>
                  <a:pt x="7060567" y="1269398"/>
                  <a:pt x="7083157" y="1207147"/>
                  <a:pt x="7094538" y="1167319"/>
                </a:cubicBezTo>
                <a:cubicBezTo>
                  <a:pt x="7103091" y="1137388"/>
                  <a:pt x="7113196" y="1107857"/>
                  <a:pt x="7120196" y="1077525"/>
                </a:cubicBezTo>
                <a:cubicBezTo>
                  <a:pt x="7131673" y="1027797"/>
                  <a:pt x="7139103" y="945196"/>
                  <a:pt x="7145855" y="897938"/>
                </a:cubicBezTo>
                <a:cubicBezTo>
                  <a:pt x="7149534" y="872190"/>
                  <a:pt x="7154408" y="846627"/>
                  <a:pt x="7158684" y="820972"/>
                </a:cubicBezTo>
                <a:cubicBezTo>
                  <a:pt x="7162960" y="718350"/>
                  <a:pt x="7154626" y="614420"/>
                  <a:pt x="7171513" y="513107"/>
                </a:cubicBezTo>
                <a:cubicBezTo>
                  <a:pt x="7182862" y="445023"/>
                  <a:pt x="7221434" y="442389"/>
                  <a:pt x="7261317" y="410486"/>
                </a:cubicBezTo>
                <a:cubicBezTo>
                  <a:pt x="7324804" y="359702"/>
                  <a:pt x="7245945" y="413028"/>
                  <a:pt x="7312634" y="346347"/>
                </a:cubicBezTo>
                <a:cubicBezTo>
                  <a:pt x="7323537" y="335445"/>
                  <a:pt x="7338293" y="329244"/>
                  <a:pt x="7351122" y="320692"/>
                </a:cubicBezTo>
                <a:cubicBezTo>
                  <a:pt x="7355398" y="307864"/>
                  <a:pt x="7357903" y="294303"/>
                  <a:pt x="7363951" y="282209"/>
                </a:cubicBezTo>
                <a:cubicBezTo>
                  <a:pt x="7370846" y="268420"/>
                  <a:pt x="7383535" y="257897"/>
                  <a:pt x="7389609" y="243726"/>
                </a:cubicBezTo>
                <a:cubicBezTo>
                  <a:pt x="7396554" y="227522"/>
                  <a:pt x="7397371" y="209301"/>
                  <a:pt x="7402438" y="192415"/>
                </a:cubicBezTo>
                <a:cubicBezTo>
                  <a:pt x="7410210" y="166512"/>
                  <a:pt x="7419544" y="141104"/>
                  <a:pt x="7428097" y="115449"/>
                </a:cubicBezTo>
                <a:cubicBezTo>
                  <a:pt x="7432373" y="102621"/>
                  <a:pt x="7437646" y="90084"/>
                  <a:pt x="7440926" y="76966"/>
                </a:cubicBezTo>
                <a:cubicBezTo>
                  <a:pt x="7445202" y="59862"/>
                  <a:pt x="7440369" y="37128"/>
                  <a:pt x="7453755" y="25655"/>
                </a:cubicBezTo>
                <a:cubicBezTo>
                  <a:pt x="7474291" y="8055"/>
                  <a:pt x="7530730" y="0"/>
                  <a:pt x="7530730" y="0"/>
                </a:cubicBezTo>
                <a:cubicBezTo>
                  <a:pt x="7547836" y="4276"/>
                  <a:pt x="7568278" y="1813"/>
                  <a:pt x="7582047" y="12827"/>
                </a:cubicBezTo>
                <a:cubicBezTo>
                  <a:pt x="7592606" y="21274"/>
                  <a:pt x="7593877" y="37826"/>
                  <a:pt x="7594876" y="51311"/>
                </a:cubicBezTo>
                <a:cubicBezTo>
                  <a:pt x="7602464" y="153741"/>
                  <a:pt x="7602007" y="256623"/>
                  <a:pt x="7607705" y="359175"/>
                </a:cubicBezTo>
                <a:cubicBezTo>
                  <a:pt x="7610561" y="410584"/>
                  <a:pt x="7616865" y="461749"/>
                  <a:pt x="7620534" y="513107"/>
                </a:cubicBezTo>
                <a:cubicBezTo>
                  <a:pt x="7625419" y="581481"/>
                  <a:pt x="7626187" y="650179"/>
                  <a:pt x="7633364" y="718350"/>
                </a:cubicBezTo>
                <a:cubicBezTo>
                  <a:pt x="7634780" y="731797"/>
                  <a:pt x="7642478" y="743832"/>
                  <a:pt x="7646193" y="756833"/>
                </a:cubicBezTo>
                <a:cubicBezTo>
                  <a:pt x="7651037" y="773785"/>
                  <a:pt x="7655564" y="790856"/>
                  <a:pt x="7659022" y="808144"/>
                </a:cubicBezTo>
                <a:cubicBezTo>
                  <a:pt x="7675170" y="888877"/>
                  <a:pt x="7668902" y="901921"/>
                  <a:pt x="7697509" y="987731"/>
                </a:cubicBezTo>
                <a:cubicBezTo>
                  <a:pt x="7706062" y="1013386"/>
                  <a:pt x="7704044" y="1045575"/>
                  <a:pt x="7723168" y="1064697"/>
                </a:cubicBezTo>
                <a:lnTo>
                  <a:pt x="7774485" y="1116008"/>
                </a:lnTo>
                <a:cubicBezTo>
                  <a:pt x="7808696" y="1111732"/>
                  <a:pt x="7845106" y="1115984"/>
                  <a:pt x="7877118" y="1103181"/>
                </a:cubicBezTo>
                <a:cubicBezTo>
                  <a:pt x="7906302" y="1091509"/>
                  <a:pt x="7906187" y="1032222"/>
                  <a:pt x="7915606" y="1013387"/>
                </a:cubicBezTo>
                <a:cubicBezTo>
                  <a:pt x="7921016" y="1002569"/>
                  <a:pt x="7934007" y="997406"/>
                  <a:pt x="7941264" y="987731"/>
                </a:cubicBezTo>
                <a:cubicBezTo>
                  <a:pt x="7959766" y="963064"/>
                  <a:pt x="7975475" y="936420"/>
                  <a:pt x="7992581" y="910765"/>
                </a:cubicBezTo>
                <a:cubicBezTo>
                  <a:pt x="8001134" y="897937"/>
                  <a:pt x="8013363" y="886908"/>
                  <a:pt x="8018239" y="872282"/>
                </a:cubicBezTo>
                <a:cubicBezTo>
                  <a:pt x="8022515" y="859454"/>
                  <a:pt x="8023208" y="844802"/>
                  <a:pt x="8031068" y="833799"/>
                </a:cubicBezTo>
                <a:cubicBezTo>
                  <a:pt x="8059351" y="794208"/>
                  <a:pt x="8083889" y="781486"/>
                  <a:pt x="8120873" y="756833"/>
                </a:cubicBezTo>
                <a:cubicBezTo>
                  <a:pt x="8155084" y="761109"/>
                  <a:pt x="8192668" y="754244"/>
                  <a:pt x="8223506" y="769661"/>
                </a:cubicBezTo>
                <a:cubicBezTo>
                  <a:pt x="8240610" y="778212"/>
                  <a:pt x="8238556" y="805061"/>
                  <a:pt x="8249164" y="820972"/>
                </a:cubicBezTo>
                <a:cubicBezTo>
                  <a:pt x="8255874" y="831035"/>
                  <a:pt x="8266270" y="838075"/>
                  <a:pt x="8274823" y="846627"/>
                </a:cubicBezTo>
                <a:cubicBezTo>
                  <a:pt x="8318996" y="979131"/>
                  <a:pt x="8276155" y="838958"/>
                  <a:pt x="8300481" y="1167319"/>
                </a:cubicBezTo>
                <a:cubicBezTo>
                  <a:pt x="8302092" y="1189062"/>
                  <a:pt x="8308580" y="1210173"/>
                  <a:pt x="8313310" y="1231457"/>
                </a:cubicBezTo>
                <a:cubicBezTo>
                  <a:pt x="8326237" y="1289622"/>
                  <a:pt x="8330475" y="1295773"/>
                  <a:pt x="8351798" y="1359734"/>
                </a:cubicBezTo>
                <a:cubicBezTo>
                  <a:pt x="8356074" y="1372562"/>
                  <a:pt x="8361347" y="1385099"/>
                  <a:pt x="8364627" y="1398217"/>
                </a:cubicBezTo>
                <a:cubicBezTo>
                  <a:pt x="8368903" y="1415321"/>
                  <a:pt x="8370510" y="1433324"/>
                  <a:pt x="8377456" y="1449528"/>
                </a:cubicBezTo>
                <a:cubicBezTo>
                  <a:pt x="8383530" y="1463699"/>
                  <a:pt x="8394562" y="1475183"/>
                  <a:pt x="8403115" y="1488011"/>
                </a:cubicBezTo>
                <a:cubicBezTo>
                  <a:pt x="8424497" y="1483735"/>
                  <a:pt x="8449516" y="1487856"/>
                  <a:pt x="8467260" y="1475183"/>
                </a:cubicBezTo>
                <a:cubicBezTo>
                  <a:pt x="8543169" y="1420969"/>
                  <a:pt x="8455616" y="1435516"/>
                  <a:pt x="8505748" y="1385390"/>
                </a:cubicBezTo>
                <a:cubicBezTo>
                  <a:pt x="8515311" y="1375828"/>
                  <a:pt x="8531407" y="1376838"/>
                  <a:pt x="8544236" y="1372562"/>
                </a:cubicBezTo>
                <a:cubicBezTo>
                  <a:pt x="8557065" y="1355458"/>
                  <a:pt x="8568808" y="1337483"/>
                  <a:pt x="8582723" y="1321251"/>
                </a:cubicBezTo>
                <a:cubicBezTo>
                  <a:pt x="8594531" y="1307477"/>
                  <a:pt x="8618344" y="1300682"/>
                  <a:pt x="8621211" y="1282768"/>
                </a:cubicBezTo>
                <a:cubicBezTo>
                  <a:pt x="8636090" y="1189784"/>
                  <a:pt x="8626530" y="1094426"/>
                  <a:pt x="8634040" y="1000559"/>
                </a:cubicBezTo>
                <a:cubicBezTo>
                  <a:pt x="8635118" y="987080"/>
                  <a:pt x="8643154" y="975077"/>
                  <a:pt x="8646869" y="962076"/>
                </a:cubicBezTo>
                <a:cubicBezTo>
                  <a:pt x="8651713" y="945124"/>
                  <a:pt x="8654854" y="927717"/>
                  <a:pt x="8659698" y="910765"/>
                </a:cubicBezTo>
                <a:cubicBezTo>
                  <a:pt x="8671347" y="869997"/>
                  <a:pt x="8681915" y="851527"/>
                  <a:pt x="8698186" y="808144"/>
                </a:cubicBezTo>
                <a:cubicBezTo>
                  <a:pt x="8702934" y="795483"/>
                  <a:pt x="8707300" y="782662"/>
                  <a:pt x="8711015" y="769661"/>
                </a:cubicBezTo>
                <a:cubicBezTo>
                  <a:pt x="8715859" y="752709"/>
                  <a:pt x="8714064" y="733019"/>
                  <a:pt x="8723844" y="718350"/>
                </a:cubicBezTo>
                <a:cubicBezTo>
                  <a:pt x="8732397" y="705522"/>
                  <a:pt x="8749503" y="701247"/>
                  <a:pt x="8762332" y="692695"/>
                </a:cubicBezTo>
                <a:cubicBezTo>
                  <a:pt x="8849283" y="721674"/>
                  <a:pt x="8754681" y="677396"/>
                  <a:pt x="8813648" y="795316"/>
                </a:cubicBezTo>
                <a:cubicBezTo>
                  <a:pt x="8819696" y="807411"/>
                  <a:pt x="8839307" y="803868"/>
                  <a:pt x="8852136" y="808144"/>
                </a:cubicBezTo>
                <a:cubicBezTo>
                  <a:pt x="8860689" y="795316"/>
                  <a:pt x="8872918" y="784287"/>
                  <a:pt x="8877794" y="769661"/>
                </a:cubicBezTo>
                <a:cubicBezTo>
                  <a:pt x="8886020" y="744987"/>
                  <a:pt x="8877718" y="715277"/>
                  <a:pt x="8890623" y="692695"/>
                </a:cubicBezTo>
                <a:cubicBezTo>
                  <a:pt x="8897333" y="680954"/>
                  <a:pt x="8919548" y="670305"/>
                  <a:pt x="8929111" y="679867"/>
                </a:cubicBezTo>
                <a:lnTo>
                  <a:pt x="8929111" y="731178"/>
                </a:lnTo>
                <a:lnTo>
                  <a:pt x="8929111" y="718350"/>
                </a:lnTo>
              </a:path>
            </a:pathLst>
          </a:custGeom>
          <a:ln w="762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2689479" y="6332289"/>
            <a:ext cx="797815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basin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034319" y="4817093"/>
            <a:ext cx="1154232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ridgeline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406167" y="5469771"/>
            <a:ext cx="1154232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ridgeline</a:t>
            </a:r>
          </a:p>
        </p:txBody>
      </p:sp>
    </p:spTree>
    <p:extLst>
      <p:ext uri="{BB962C8B-B14F-4D97-AF65-F5344CB8AC3E}">
        <p14:creationId xmlns:p14="http://schemas.microsoft.com/office/powerpoint/2010/main" val="359107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transform finds peaks and valleys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fld id="{A8A66190-D731-4C03-A3F3-753DDE1C165E}" type="slidenum">
              <a:rPr lang="en-US" sz="1400" smtClean="0"/>
              <a:pPr>
                <a:defRPr/>
              </a:pPr>
              <a:t>15</a:t>
            </a:fld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28" y="577703"/>
            <a:ext cx="6363079" cy="419419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28292" y="5002820"/>
            <a:ext cx="8929111" cy="1808703"/>
          </a:xfrm>
          <a:custGeom>
            <a:avLst/>
            <a:gdLst>
              <a:gd name="connsiteX0" fmla="*/ 0 w 8929111"/>
              <a:gd name="connsiteY0" fmla="*/ 936421 h 1808703"/>
              <a:gd name="connsiteX1" fmla="*/ 0 w 8929111"/>
              <a:gd name="connsiteY1" fmla="*/ 936421 h 1808703"/>
              <a:gd name="connsiteX2" fmla="*/ 115462 w 8929111"/>
              <a:gd name="connsiteY2" fmla="*/ 885110 h 1808703"/>
              <a:gd name="connsiteX3" fmla="*/ 128292 w 8929111"/>
              <a:gd name="connsiteY3" fmla="*/ 846627 h 1808703"/>
              <a:gd name="connsiteX4" fmla="*/ 153950 w 8929111"/>
              <a:gd name="connsiteY4" fmla="*/ 808144 h 1808703"/>
              <a:gd name="connsiteX5" fmla="*/ 218096 w 8929111"/>
              <a:gd name="connsiteY5" fmla="*/ 744005 h 1808703"/>
              <a:gd name="connsiteX6" fmla="*/ 243754 w 8929111"/>
              <a:gd name="connsiteY6" fmla="*/ 705522 h 1808703"/>
              <a:gd name="connsiteX7" fmla="*/ 307900 w 8929111"/>
              <a:gd name="connsiteY7" fmla="*/ 654212 h 1808703"/>
              <a:gd name="connsiteX8" fmla="*/ 346388 w 8929111"/>
              <a:gd name="connsiteY8" fmla="*/ 641384 h 1808703"/>
              <a:gd name="connsiteX9" fmla="*/ 500338 w 8929111"/>
              <a:gd name="connsiteY9" fmla="*/ 654212 h 1808703"/>
              <a:gd name="connsiteX10" fmla="*/ 577313 w 8929111"/>
              <a:gd name="connsiteY10" fmla="*/ 679867 h 1808703"/>
              <a:gd name="connsiteX11" fmla="*/ 615801 w 8929111"/>
              <a:gd name="connsiteY11" fmla="*/ 692695 h 1808703"/>
              <a:gd name="connsiteX12" fmla="*/ 667117 w 8929111"/>
              <a:gd name="connsiteY12" fmla="*/ 679867 h 1808703"/>
              <a:gd name="connsiteX13" fmla="*/ 744092 w 8929111"/>
              <a:gd name="connsiteY13" fmla="*/ 602901 h 1808703"/>
              <a:gd name="connsiteX14" fmla="*/ 756922 w 8929111"/>
              <a:gd name="connsiteY14" fmla="*/ 564418 h 1808703"/>
              <a:gd name="connsiteX15" fmla="*/ 795409 w 8929111"/>
              <a:gd name="connsiteY15" fmla="*/ 538762 h 1808703"/>
              <a:gd name="connsiteX16" fmla="*/ 859555 w 8929111"/>
              <a:gd name="connsiteY16" fmla="*/ 487452 h 1808703"/>
              <a:gd name="connsiteX17" fmla="*/ 975018 w 8929111"/>
              <a:gd name="connsiteY17" fmla="*/ 500279 h 1808703"/>
              <a:gd name="connsiteX18" fmla="*/ 987847 w 8929111"/>
              <a:gd name="connsiteY18" fmla="*/ 538762 h 1808703"/>
              <a:gd name="connsiteX19" fmla="*/ 1013505 w 8929111"/>
              <a:gd name="connsiteY19" fmla="*/ 577246 h 1808703"/>
              <a:gd name="connsiteX20" fmla="*/ 1051993 w 8929111"/>
              <a:gd name="connsiteY20" fmla="*/ 705522 h 1808703"/>
              <a:gd name="connsiteX21" fmla="*/ 1064822 w 8929111"/>
              <a:gd name="connsiteY21" fmla="*/ 744005 h 1808703"/>
              <a:gd name="connsiteX22" fmla="*/ 1090480 w 8929111"/>
              <a:gd name="connsiteY22" fmla="*/ 782488 h 1808703"/>
              <a:gd name="connsiteX23" fmla="*/ 1103310 w 8929111"/>
              <a:gd name="connsiteY23" fmla="*/ 820972 h 1808703"/>
              <a:gd name="connsiteX24" fmla="*/ 1141797 w 8929111"/>
              <a:gd name="connsiteY24" fmla="*/ 833799 h 1808703"/>
              <a:gd name="connsiteX25" fmla="*/ 1154626 w 8929111"/>
              <a:gd name="connsiteY25" fmla="*/ 872282 h 1808703"/>
              <a:gd name="connsiteX26" fmla="*/ 1218772 w 8929111"/>
              <a:gd name="connsiteY26" fmla="*/ 885110 h 1808703"/>
              <a:gd name="connsiteX27" fmla="*/ 1257260 w 8929111"/>
              <a:gd name="connsiteY27" fmla="*/ 897938 h 1808703"/>
              <a:gd name="connsiteX28" fmla="*/ 1295747 w 8929111"/>
              <a:gd name="connsiteY28" fmla="*/ 923593 h 1808703"/>
              <a:gd name="connsiteX29" fmla="*/ 1321406 w 8929111"/>
              <a:gd name="connsiteY29" fmla="*/ 949248 h 1808703"/>
              <a:gd name="connsiteX30" fmla="*/ 1359893 w 8929111"/>
              <a:gd name="connsiteY30" fmla="*/ 962076 h 1808703"/>
              <a:gd name="connsiteX31" fmla="*/ 1436868 w 8929111"/>
              <a:gd name="connsiteY31" fmla="*/ 949248 h 1808703"/>
              <a:gd name="connsiteX32" fmla="*/ 1475356 w 8929111"/>
              <a:gd name="connsiteY32" fmla="*/ 923593 h 1808703"/>
              <a:gd name="connsiteX33" fmla="*/ 1577989 w 8929111"/>
              <a:gd name="connsiteY33" fmla="*/ 846627 h 1808703"/>
              <a:gd name="connsiteX34" fmla="*/ 1616477 w 8929111"/>
              <a:gd name="connsiteY34" fmla="*/ 820972 h 1808703"/>
              <a:gd name="connsiteX35" fmla="*/ 1667794 w 8929111"/>
              <a:gd name="connsiteY35" fmla="*/ 808144 h 1808703"/>
              <a:gd name="connsiteX36" fmla="*/ 1706281 w 8929111"/>
              <a:gd name="connsiteY36" fmla="*/ 782488 h 1808703"/>
              <a:gd name="connsiteX37" fmla="*/ 1744769 w 8929111"/>
              <a:gd name="connsiteY37" fmla="*/ 769661 h 1808703"/>
              <a:gd name="connsiteX38" fmla="*/ 1770427 w 8929111"/>
              <a:gd name="connsiteY38" fmla="*/ 744005 h 1808703"/>
              <a:gd name="connsiteX39" fmla="*/ 1821744 w 8929111"/>
              <a:gd name="connsiteY39" fmla="*/ 731178 h 1808703"/>
              <a:gd name="connsiteX40" fmla="*/ 1911548 w 8929111"/>
              <a:gd name="connsiteY40" fmla="*/ 705522 h 1808703"/>
              <a:gd name="connsiteX41" fmla="*/ 1937206 w 8929111"/>
              <a:gd name="connsiteY41" fmla="*/ 667039 h 1808703"/>
              <a:gd name="connsiteX42" fmla="*/ 2014182 w 8929111"/>
              <a:gd name="connsiteY42" fmla="*/ 641384 h 1808703"/>
              <a:gd name="connsiteX43" fmla="*/ 2142473 w 8929111"/>
              <a:gd name="connsiteY43" fmla="*/ 667039 h 1808703"/>
              <a:gd name="connsiteX44" fmla="*/ 2206619 w 8929111"/>
              <a:gd name="connsiteY44" fmla="*/ 705522 h 1808703"/>
              <a:gd name="connsiteX45" fmla="*/ 2245107 w 8929111"/>
              <a:gd name="connsiteY45" fmla="*/ 782488 h 1808703"/>
              <a:gd name="connsiteX46" fmla="*/ 2270765 w 8929111"/>
              <a:gd name="connsiteY46" fmla="*/ 820972 h 1808703"/>
              <a:gd name="connsiteX47" fmla="*/ 2296424 w 8929111"/>
              <a:gd name="connsiteY47" fmla="*/ 897938 h 1808703"/>
              <a:gd name="connsiteX48" fmla="*/ 2322082 w 8929111"/>
              <a:gd name="connsiteY48" fmla="*/ 974904 h 1808703"/>
              <a:gd name="connsiteX49" fmla="*/ 2334911 w 8929111"/>
              <a:gd name="connsiteY49" fmla="*/ 1013387 h 1808703"/>
              <a:gd name="connsiteX50" fmla="*/ 2360569 w 8929111"/>
              <a:gd name="connsiteY50" fmla="*/ 1167319 h 1808703"/>
              <a:gd name="connsiteX51" fmla="*/ 2386228 w 8929111"/>
              <a:gd name="connsiteY51" fmla="*/ 1244285 h 1808703"/>
              <a:gd name="connsiteX52" fmla="*/ 2399057 w 8929111"/>
              <a:gd name="connsiteY52" fmla="*/ 1334079 h 1808703"/>
              <a:gd name="connsiteX53" fmla="*/ 2411886 w 8929111"/>
              <a:gd name="connsiteY53" fmla="*/ 1436700 h 1808703"/>
              <a:gd name="connsiteX54" fmla="*/ 2424715 w 8929111"/>
              <a:gd name="connsiteY54" fmla="*/ 1488011 h 1808703"/>
              <a:gd name="connsiteX55" fmla="*/ 2450374 w 8929111"/>
              <a:gd name="connsiteY55" fmla="*/ 1603460 h 1808703"/>
              <a:gd name="connsiteX56" fmla="*/ 2527349 w 8929111"/>
              <a:gd name="connsiteY56" fmla="*/ 1693254 h 1808703"/>
              <a:gd name="connsiteX57" fmla="*/ 2553007 w 8929111"/>
              <a:gd name="connsiteY57" fmla="*/ 1731737 h 1808703"/>
              <a:gd name="connsiteX58" fmla="*/ 2642811 w 8929111"/>
              <a:gd name="connsiteY58" fmla="*/ 1757392 h 1808703"/>
              <a:gd name="connsiteX59" fmla="*/ 2681299 w 8929111"/>
              <a:gd name="connsiteY59" fmla="*/ 1783048 h 1808703"/>
              <a:gd name="connsiteX60" fmla="*/ 2758274 w 8929111"/>
              <a:gd name="connsiteY60" fmla="*/ 1808703 h 1808703"/>
              <a:gd name="connsiteX61" fmla="*/ 3104662 w 8929111"/>
              <a:gd name="connsiteY61" fmla="*/ 1770220 h 1808703"/>
              <a:gd name="connsiteX62" fmla="*/ 3104662 w 8929111"/>
              <a:gd name="connsiteY62" fmla="*/ 1770220 h 1808703"/>
              <a:gd name="connsiteX63" fmla="*/ 3155979 w 8929111"/>
              <a:gd name="connsiteY63" fmla="*/ 1757392 h 1808703"/>
              <a:gd name="connsiteX64" fmla="*/ 3232954 w 8929111"/>
              <a:gd name="connsiteY64" fmla="*/ 1731737 h 1808703"/>
              <a:gd name="connsiteX65" fmla="*/ 3284271 w 8929111"/>
              <a:gd name="connsiteY65" fmla="*/ 1693254 h 1808703"/>
              <a:gd name="connsiteX66" fmla="*/ 3361246 w 8929111"/>
              <a:gd name="connsiteY66" fmla="*/ 1641943 h 1808703"/>
              <a:gd name="connsiteX67" fmla="*/ 3399733 w 8929111"/>
              <a:gd name="connsiteY67" fmla="*/ 1423873 h 1808703"/>
              <a:gd name="connsiteX68" fmla="*/ 3425392 w 8929111"/>
              <a:gd name="connsiteY68" fmla="*/ 1218630 h 1808703"/>
              <a:gd name="connsiteX69" fmla="*/ 3451050 w 8929111"/>
              <a:gd name="connsiteY69" fmla="*/ 1064697 h 1808703"/>
              <a:gd name="connsiteX70" fmla="*/ 3463879 w 8929111"/>
              <a:gd name="connsiteY70" fmla="*/ 243726 h 1808703"/>
              <a:gd name="connsiteX71" fmla="*/ 3476708 w 8929111"/>
              <a:gd name="connsiteY71" fmla="*/ 192415 h 1808703"/>
              <a:gd name="connsiteX72" fmla="*/ 3489538 w 8929111"/>
              <a:gd name="connsiteY72" fmla="*/ 153932 h 1808703"/>
              <a:gd name="connsiteX73" fmla="*/ 3566513 w 8929111"/>
              <a:gd name="connsiteY73" fmla="*/ 128277 h 1808703"/>
              <a:gd name="connsiteX74" fmla="*/ 3605000 w 8929111"/>
              <a:gd name="connsiteY74" fmla="*/ 153932 h 1808703"/>
              <a:gd name="connsiteX75" fmla="*/ 3617829 w 8929111"/>
              <a:gd name="connsiteY75" fmla="*/ 192415 h 1808703"/>
              <a:gd name="connsiteX76" fmla="*/ 3643488 w 8929111"/>
              <a:gd name="connsiteY76" fmla="*/ 320692 h 1808703"/>
              <a:gd name="connsiteX77" fmla="*/ 3669146 w 8929111"/>
              <a:gd name="connsiteY77" fmla="*/ 397658 h 1808703"/>
              <a:gd name="connsiteX78" fmla="*/ 3681975 w 8929111"/>
              <a:gd name="connsiteY78" fmla="*/ 513107 h 1808703"/>
              <a:gd name="connsiteX79" fmla="*/ 3707634 w 8929111"/>
              <a:gd name="connsiteY79" fmla="*/ 615729 h 1808703"/>
              <a:gd name="connsiteX80" fmla="*/ 3720463 w 8929111"/>
              <a:gd name="connsiteY80" fmla="*/ 667039 h 1808703"/>
              <a:gd name="connsiteX81" fmla="*/ 3733292 w 8929111"/>
              <a:gd name="connsiteY81" fmla="*/ 718350 h 1808703"/>
              <a:gd name="connsiteX82" fmla="*/ 3758950 w 8929111"/>
              <a:gd name="connsiteY82" fmla="*/ 756833 h 1808703"/>
              <a:gd name="connsiteX83" fmla="*/ 3848755 w 8929111"/>
              <a:gd name="connsiteY83" fmla="*/ 833799 h 1808703"/>
              <a:gd name="connsiteX84" fmla="*/ 3887242 w 8929111"/>
              <a:gd name="connsiteY84" fmla="*/ 846627 h 1808703"/>
              <a:gd name="connsiteX85" fmla="*/ 4195143 w 8929111"/>
              <a:gd name="connsiteY85" fmla="*/ 859455 h 1808703"/>
              <a:gd name="connsiteX86" fmla="*/ 4284947 w 8929111"/>
              <a:gd name="connsiteY86" fmla="*/ 897938 h 1808703"/>
              <a:gd name="connsiteX87" fmla="*/ 4349093 w 8929111"/>
              <a:gd name="connsiteY87" fmla="*/ 962076 h 1808703"/>
              <a:gd name="connsiteX88" fmla="*/ 4374751 w 8929111"/>
              <a:gd name="connsiteY88" fmla="*/ 1039042 h 1808703"/>
              <a:gd name="connsiteX89" fmla="*/ 4400410 w 8929111"/>
              <a:gd name="connsiteY89" fmla="*/ 1167319 h 1808703"/>
              <a:gd name="connsiteX90" fmla="*/ 4426068 w 8929111"/>
              <a:gd name="connsiteY90" fmla="*/ 1244285 h 1808703"/>
              <a:gd name="connsiteX91" fmla="*/ 4464555 w 8929111"/>
              <a:gd name="connsiteY91" fmla="*/ 1334079 h 1808703"/>
              <a:gd name="connsiteX92" fmla="*/ 4490214 w 8929111"/>
              <a:gd name="connsiteY92" fmla="*/ 1359734 h 1808703"/>
              <a:gd name="connsiteX93" fmla="*/ 4669822 w 8929111"/>
              <a:gd name="connsiteY93" fmla="*/ 1346907 h 1808703"/>
              <a:gd name="connsiteX94" fmla="*/ 4695481 w 8929111"/>
              <a:gd name="connsiteY94" fmla="*/ 1295596 h 1808703"/>
              <a:gd name="connsiteX95" fmla="*/ 4708310 w 8929111"/>
              <a:gd name="connsiteY95" fmla="*/ 1192974 h 1808703"/>
              <a:gd name="connsiteX96" fmla="*/ 4721139 w 8929111"/>
              <a:gd name="connsiteY96" fmla="*/ 1000559 h 1808703"/>
              <a:gd name="connsiteX97" fmla="*/ 4759627 w 8929111"/>
              <a:gd name="connsiteY97" fmla="*/ 859455 h 1808703"/>
              <a:gd name="connsiteX98" fmla="*/ 4772456 w 8929111"/>
              <a:gd name="connsiteY98" fmla="*/ 525935 h 1808703"/>
              <a:gd name="connsiteX99" fmla="*/ 4810943 w 8929111"/>
              <a:gd name="connsiteY99" fmla="*/ 461796 h 1808703"/>
              <a:gd name="connsiteX100" fmla="*/ 4862260 w 8929111"/>
              <a:gd name="connsiteY100" fmla="*/ 448969 h 1808703"/>
              <a:gd name="connsiteX101" fmla="*/ 4900748 w 8929111"/>
              <a:gd name="connsiteY101" fmla="*/ 436141 h 1808703"/>
              <a:gd name="connsiteX102" fmla="*/ 4977723 w 8929111"/>
              <a:gd name="connsiteY102" fmla="*/ 448969 h 1808703"/>
              <a:gd name="connsiteX103" fmla="*/ 5016210 w 8929111"/>
              <a:gd name="connsiteY103" fmla="*/ 590073 h 1808703"/>
              <a:gd name="connsiteX104" fmla="*/ 5041869 w 8929111"/>
              <a:gd name="connsiteY104" fmla="*/ 782488 h 1808703"/>
              <a:gd name="connsiteX105" fmla="*/ 5054698 w 8929111"/>
              <a:gd name="connsiteY105" fmla="*/ 1090353 h 1808703"/>
              <a:gd name="connsiteX106" fmla="*/ 5067527 w 8929111"/>
              <a:gd name="connsiteY106" fmla="*/ 1128836 h 1808703"/>
              <a:gd name="connsiteX107" fmla="*/ 5080356 w 8929111"/>
              <a:gd name="connsiteY107" fmla="*/ 1180147 h 1808703"/>
              <a:gd name="connsiteX108" fmla="*/ 5106015 w 8929111"/>
              <a:gd name="connsiteY108" fmla="*/ 1205802 h 1808703"/>
              <a:gd name="connsiteX109" fmla="*/ 5182990 w 8929111"/>
              <a:gd name="connsiteY109" fmla="*/ 1231457 h 1808703"/>
              <a:gd name="connsiteX110" fmla="*/ 5259965 w 8929111"/>
              <a:gd name="connsiteY110" fmla="*/ 1218630 h 1808703"/>
              <a:gd name="connsiteX111" fmla="*/ 5285623 w 8929111"/>
              <a:gd name="connsiteY111" fmla="*/ 1192974 h 1808703"/>
              <a:gd name="connsiteX112" fmla="*/ 5324111 w 8929111"/>
              <a:gd name="connsiteY112" fmla="*/ 1180147 h 1808703"/>
              <a:gd name="connsiteX113" fmla="*/ 5375427 w 8929111"/>
              <a:gd name="connsiteY113" fmla="*/ 1103181 h 1808703"/>
              <a:gd name="connsiteX114" fmla="*/ 5401086 w 8929111"/>
              <a:gd name="connsiteY114" fmla="*/ 1000559 h 1808703"/>
              <a:gd name="connsiteX115" fmla="*/ 5413915 w 8929111"/>
              <a:gd name="connsiteY115" fmla="*/ 962076 h 1808703"/>
              <a:gd name="connsiteX116" fmla="*/ 5439573 w 8929111"/>
              <a:gd name="connsiteY116" fmla="*/ 872282 h 1808703"/>
              <a:gd name="connsiteX117" fmla="*/ 5503719 w 8929111"/>
              <a:gd name="connsiteY117" fmla="*/ 820972 h 1808703"/>
              <a:gd name="connsiteX118" fmla="*/ 5670499 w 8929111"/>
              <a:gd name="connsiteY118" fmla="*/ 859455 h 1808703"/>
              <a:gd name="connsiteX119" fmla="*/ 5696157 w 8929111"/>
              <a:gd name="connsiteY119" fmla="*/ 936421 h 1808703"/>
              <a:gd name="connsiteX120" fmla="*/ 5747474 w 8929111"/>
              <a:gd name="connsiteY120" fmla="*/ 1013387 h 1808703"/>
              <a:gd name="connsiteX121" fmla="*/ 5927082 w 8929111"/>
              <a:gd name="connsiteY121" fmla="*/ 1000559 h 1808703"/>
              <a:gd name="connsiteX122" fmla="*/ 6004057 w 8929111"/>
              <a:gd name="connsiteY122" fmla="*/ 962076 h 1808703"/>
              <a:gd name="connsiteX123" fmla="*/ 6042545 w 8929111"/>
              <a:gd name="connsiteY123" fmla="*/ 949248 h 1808703"/>
              <a:gd name="connsiteX124" fmla="*/ 6055374 w 8929111"/>
              <a:gd name="connsiteY124" fmla="*/ 910765 h 1808703"/>
              <a:gd name="connsiteX125" fmla="*/ 6158008 w 8929111"/>
              <a:gd name="connsiteY125" fmla="*/ 885110 h 1808703"/>
              <a:gd name="connsiteX126" fmla="*/ 6337616 w 8929111"/>
              <a:gd name="connsiteY126" fmla="*/ 897938 h 1808703"/>
              <a:gd name="connsiteX127" fmla="*/ 6376104 w 8929111"/>
              <a:gd name="connsiteY127" fmla="*/ 936421 h 1808703"/>
              <a:gd name="connsiteX128" fmla="*/ 6440250 w 8929111"/>
              <a:gd name="connsiteY128" fmla="*/ 1013387 h 1808703"/>
              <a:gd name="connsiteX129" fmla="*/ 6453079 w 8929111"/>
              <a:gd name="connsiteY129" fmla="*/ 1077525 h 1808703"/>
              <a:gd name="connsiteX130" fmla="*/ 6478737 w 8929111"/>
              <a:gd name="connsiteY130" fmla="*/ 1116008 h 1808703"/>
              <a:gd name="connsiteX131" fmla="*/ 6504395 w 8929111"/>
              <a:gd name="connsiteY131" fmla="*/ 1218630 h 1808703"/>
              <a:gd name="connsiteX132" fmla="*/ 6517225 w 8929111"/>
              <a:gd name="connsiteY132" fmla="*/ 1257113 h 1808703"/>
              <a:gd name="connsiteX133" fmla="*/ 6530054 w 8929111"/>
              <a:gd name="connsiteY133" fmla="*/ 1334079 h 1808703"/>
              <a:gd name="connsiteX134" fmla="*/ 6542883 w 8929111"/>
              <a:gd name="connsiteY134" fmla="*/ 1436700 h 1808703"/>
              <a:gd name="connsiteX135" fmla="*/ 6568541 w 8929111"/>
              <a:gd name="connsiteY135" fmla="*/ 1539322 h 1808703"/>
              <a:gd name="connsiteX136" fmla="*/ 6607029 w 8929111"/>
              <a:gd name="connsiteY136" fmla="*/ 1564977 h 1808703"/>
              <a:gd name="connsiteX137" fmla="*/ 6671175 w 8929111"/>
              <a:gd name="connsiteY137" fmla="*/ 1616288 h 1808703"/>
              <a:gd name="connsiteX138" fmla="*/ 6825125 w 8929111"/>
              <a:gd name="connsiteY138" fmla="*/ 1603460 h 1808703"/>
              <a:gd name="connsiteX139" fmla="*/ 6850783 w 8929111"/>
              <a:gd name="connsiteY139" fmla="*/ 1564977 h 1808703"/>
              <a:gd name="connsiteX140" fmla="*/ 6902100 w 8929111"/>
              <a:gd name="connsiteY140" fmla="*/ 1539322 h 1808703"/>
              <a:gd name="connsiteX141" fmla="*/ 6927759 w 8929111"/>
              <a:gd name="connsiteY141" fmla="*/ 1500839 h 1808703"/>
              <a:gd name="connsiteX142" fmla="*/ 6953417 w 8929111"/>
              <a:gd name="connsiteY142" fmla="*/ 1449528 h 1808703"/>
              <a:gd name="connsiteX143" fmla="*/ 7004734 w 8929111"/>
              <a:gd name="connsiteY143" fmla="*/ 1398217 h 1808703"/>
              <a:gd name="connsiteX144" fmla="*/ 7043221 w 8929111"/>
              <a:gd name="connsiteY144" fmla="*/ 1308423 h 1808703"/>
              <a:gd name="connsiteX145" fmla="*/ 7094538 w 8929111"/>
              <a:gd name="connsiteY145" fmla="*/ 1167319 h 1808703"/>
              <a:gd name="connsiteX146" fmla="*/ 7120196 w 8929111"/>
              <a:gd name="connsiteY146" fmla="*/ 1077525 h 1808703"/>
              <a:gd name="connsiteX147" fmla="*/ 7145855 w 8929111"/>
              <a:gd name="connsiteY147" fmla="*/ 897938 h 1808703"/>
              <a:gd name="connsiteX148" fmla="*/ 7158684 w 8929111"/>
              <a:gd name="connsiteY148" fmla="*/ 820972 h 1808703"/>
              <a:gd name="connsiteX149" fmla="*/ 7171513 w 8929111"/>
              <a:gd name="connsiteY149" fmla="*/ 513107 h 1808703"/>
              <a:gd name="connsiteX150" fmla="*/ 7261317 w 8929111"/>
              <a:gd name="connsiteY150" fmla="*/ 410486 h 1808703"/>
              <a:gd name="connsiteX151" fmla="*/ 7312634 w 8929111"/>
              <a:gd name="connsiteY151" fmla="*/ 346347 h 1808703"/>
              <a:gd name="connsiteX152" fmla="*/ 7351122 w 8929111"/>
              <a:gd name="connsiteY152" fmla="*/ 320692 h 1808703"/>
              <a:gd name="connsiteX153" fmla="*/ 7363951 w 8929111"/>
              <a:gd name="connsiteY153" fmla="*/ 282209 h 1808703"/>
              <a:gd name="connsiteX154" fmla="*/ 7389609 w 8929111"/>
              <a:gd name="connsiteY154" fmla="*/ 243726 h 1808703"/>
              <a:gd name="connsiteX155" fmla="*/ 7402438 w 8929111"/>
              <a:gd name="connsiteY155" fmla="*/ 192415 h 1808703"/>
              <a:gd name="connsiteX156" fmla="*/ 7428097 w 8929111"/>
              <a:gd name="connsiteY156" fmla="*/ 115449 h 1808703"/>
              <a:gd name="connsiteX157" fmla="*/ 7440926 w 8929111"/>
              <a:gd name="connsiteY157" fmla="*/ 76966 h 1808703"/>
              <a:gd name="connsiteX158" fmla="*/ 7453755 w 8929111"/>
              <a:gd name="connsiteY158" fmla="*/ 25655 h 1808703"/>
              <a:gd name="connsiteX159" fmla="*/ 7530730 w 8929111"/>
              <a:gd name="connsiteY159" fmla="*/ 0 h 1808703"/>
              <a:gd name="connsiteX160" fmla="*/ 7582047 w 8929111"/>
              <a:gd name="connsiteY160" fmla="*/ 12827 h 1808703"/>
              <a:gd name="connsiteX161" fmla="*/ 7594876 w 8929111"/>
              <a:gd name="connsiteY161" fmla="*/ 51311 h 1808703"/>
              <a:gd name="connsiteX162" fmla="*/ 7607705 w 8929111"/>
              <a:gd name="connsiteY162" fmla="*/ 359175 h 1808703"/>
              <a:gd name="connsiteX163" fmla="*/ 7620534 w 8929111"/>
              <a:gd name="connsiteY163" fmla="*/ 513107 h 1808703"/>
              <a:gd name="connsiteX164" fmla="*/ 7633364 w 8929111"/>
              <a:gd name="connsiteY164" fmla="*/ 718350 h 1808703"/>
              <a:gd name="connsiteX165" fmla="*/ 7646193 w 8929111"/>
              <a:gd name="connsiteY165" fmla="*/ 756833 h 1808703"/>
              <a:gd name="connsiteX166" fmla="*/ 7659022 w 8929111"/>
              <a:gd name="connsiteY166" fmla="*/ 808144 h 1808703"/>
              <a:gd name="connsiteX167" fmla="*/ 7697509 w 8929111"/>
              <a:gd name="connsiteY167" fmla="*/ 987731 h 1808703"/>
              <a:gd name="connsiteX168" fmla="*/ 7723168 w 8929111"/>
              <a:gd name="connsiteY168" fmla="*/ 1064697 h 1808703"/>
              <a:gd name="connsiteX169" fmla="*/ 7774485 w 8929111"/>
              <a:gd name="connsiteY169" fmla="*/ 1116008 h 1808703"/>
              <a:gd name="connsiteX170" fmla="*/ 7877118 w 8929111"/>
              <a:gd name="connsiteY170" fmla="*/ 1103181 h 1808703"/>
              <a:gd name="connsiteX171" fmla="*/ 7915606 w 8929111"/>
              <a:gd name="connsiteY171" fmla="*/ 1013387 h 1808703"/>
              <a:gd name="connsiteX172" fmla="*/ 7941264 w 8929111"/>
              <a:gd name="connsiteY172" fmla="*/ 987731 h 1808703"/>
              <a:gd name="connsiteX173" fmla="*/ 7992581 w 8929111"/>
              <a:gd name="connsiteY173" fmla="*/ 910765 h 1808703"/>
              <a:gd name="connsiteX174" fmla="*/ 8018239 w 8929111"/>
              <a:gd name="connsiteY174" fmla="*/ 872282 h 1808703"/>
              <a:gd name="connsiteX175" fmla="*/ 8031068 w 8929111"/>
              <a:gd name="connsiteY175" fmla="*/ 833799 h 1808703"/>
              <a:gd name="connsiteX176" fmla="*/ 8120873 w 8929111"/>
              <a:gd name="connsiteY176" fmla="*/ 756833 h 1808703"/>
              <a:gd name="connsiteX177" fmla="*/ 8223506 w 8929111"/>
              <a:gd name="connsiteY177" fmla="*/ 769661 h 1808703"/>
              <a:gd name="connsiteX178" fmla="*/ 8249164 w 8929111"/>
              <a:gd name="connsiteY178" fmla="*/ 820972 h 1808703"/>
              <a:gd name="connsiteX179" fmla="*/ 8274823 w 8929111"/>
              <a:gd name="connsiteY179" fmla="*/ 846627 h 1808703"/>
              <a:gd name="connsiteX180" fmla="*/ 8300481 w 8929111"/>
              <a:gd name="connsiteY180" fmla="*/ 1167319 h 1808703"/>
              <a:gd name="connsiteX181" fmla="*/ 8313310 w 8929111"/>
              <a:gd name="connsiteY181" fmla="*/ 1231457 h 1808703"/>
              <a:gd name="connsiteX182" fmla="*/ 8351798 w 8929111"/>
              <a:gd name="connsiteY182" fmla="*/ 1359734 h 1808703"/>
              <a:gd name="connsiteX183" fmla="*/ 8364627 w 8929111"/>
              <a:gd name="connsiteY183" fmla="*/ 1398217 h 1808703"/>
              <a:gd name="connsiteX184" fmla="*/ 8377456 w 8929111"/>
              <a:gd name="connsiteY184" fmla="*/ 1449528 h 1808703"/>
              <a:gd name="connsiteX185" fmla="*/ 8403115 w 8929111"/>
              <a:gd name="connsiteY185" fmla="*/ 1488011 h 1808703"/>
              <a:gd name="connsiteX186" fmla="*/ 8467260 w 8929111"/>
              <a:gd name="connsiteY186" fmla="*/ 1475183 h 1808703"/>
              <a:gd name="connsiteX187" fmla="*/ 8505748 w 8929111"/>
              <a:gd name="connsiteY187" fmla="*/ 1385390 h 1808703"/>
              <a:gd name="connsiteX188" fmla="*/ 8544236 w 8929111"/>
              <a:gd name="connsiteY188" fmla="*/ 1372562 h 1808703"/>
              <a:gd name="connsiteX189" fmla="*/ 8582723 w 8929111"/>
              <a:gd name="connsiteY189" fmla="*/ 1321251 h 1808703"/>
              <a:gd name="connsiteX190" fmla="*/ 8621211 w 8929111"/>
              <a:gd name="connsiteY190" fmla="*/ 1282768 h 1808703"/>
              <a:gd name="connsiteX191" fmla="*/ 8634040 w 8929111"/>
              <a:gd name="connsiteY191" fmla="*/ 1000559 h 1808703"/>
              <a:gd name="connsiteX192" fmla="*/ 8646869 w 8929111"/>
              <a:gd name="connsiteY192" fmla="*/ 962076 h 1808703"/>
              <a:gd name="connsiteX193" fmla="*/ 8659698 w 8929111"/>
              <a:gd name="connsiteY193" fmla="*/ 910765 h 1808703"/>
              <a:gd name="connsiteX194" fmla="*/ 8698186 w 8929111"/>
              <a:gd name="connsiteY194" fmla="*/ 808144 h 1808703"/>
              <a:gd name="connsiteX195" fmla="*/ 8711015 w 8929111"/>
              <a:gd name="connsiteY195" fmla="*/ 769661 h 1808703"/>
              <a:gd name="connsiteX196" fmla="*/ 8723844 w 8929111"/>
              <a:gd name="connsiteY196" fmla="*/ 718350 h 1808703"/>
              <a:gd name="connsiteX197" fmla="*/ 8762332 w 8929111"/>
              <a:gd name="connsiteY197" fmla="*/ 692695 h 1808703"/>
              <a:gd name="connsiteX198" fmla="*/ 8813648 w 8929111"/>
              <a:gd name="connsiteY198" fmla="*/ 795316 h 1808703"/>
              <a:gd name="connsiteX199" fmla="*/ 8852136 w 8929111"/>
              <a:gd name="connsiteY199" fmla="*/ 808144 h 1808703"/>
              <a:gd name="connsiteX200" fmla="*/ 8877794 w 8929111"/>
              <a:gd name="connsiteY200" fmla="*/ 769661 h 1808703"/>
              <a:gd name="connsiteX201" fmla="*/ 8890623 w 8929111"/>
              <a:gd name="connsiteY201" fmla="*/ 692695 h 1808703"/>
              <a:gd name="connsiteX202" fmla="*/ 8929111 w 8929111"/>
              <a:gd name="connsiteY202" fmla="*/ 679867 h 1808703"/>
              <a:gd name="connsiteX203" fmla="*/ 8929111 w 8929111"/>
              <a:gd name="connsiteY203" fmla="*/ 731178 h 1808703"/>
              <a:gd name="connsiteX204" fmla="*/ 8929111 w 8929111"/>
              <a:gd name="connsiteY204" fmla="*/ 718350 h 180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</a:cxnLst>
            <a:rect l="l" t="t" r="r" b="b"/>
            <a:pathLst>
              <a:path w="8929111" h="1808703">
                <a:moveTo>
                  <a:pt x="0" y="936421"/>
                </a:moveTo>
                <a:lnTo>
                  <a:pt x="0" y="936421"/>
                </a:lnTo>
                <a:cubicBezTo>
                  <a:pt x="38487" y="919317"/>
                  <a:pt x="80957" y="909260"/>
                  <a:pt x="115462" y="885110"/>
                </a:cubicBezTo>
                <a:cubicBezTo>
                  <a:pt x="126540" y="877356"/>
                  <a:pt x="122244" y="858721"/>
                  <a:pt x="128292" y="846627"/>
                </a:cubicBezTo>
                <a:cubicBezTo>
                  <a:pt x="135188" y="832838"/>
                  <a:pt x="143797" y="819746"/>
                  <a:pt x="153950" y="808144"/>
                </a:cubicBezTo>
                <a:cubicBezTo>
                  <a:pt x="173862" y="785389"/>
                  <a:pt x="201322" y="769163"/>
                  <a:pt x="218096" y="744005"/>
                </a:cubicBezTo>
                <a:cubicBezTo>
                  <a:pt x="226649" y="731177"/>
                  <a:pt x="234122" y="717560"/>
                  <a:pt x="243754" y="705522"/>
                </a:cubicBezTo>
                <a:cubicBezTo>
                  <a:pt x="259663" y="685638"/>
                  <a:pt x="285676" y="665323"/>
                  <a:pt x="307900" y="654212"/>
                </a:cubicBezTo>
                <a:cubicBezTo>
                  <a:pt x="319996" y="648165"/>
                  <a:pt x="333559" y="645660"/>
                  <a:pt x="346388" y="641384"/>
                </a:cubicBezTo>
                <a:cubicBezTo>
                  <a:pt x="397705" y="645660"/>
                  <a:pt x="449544" y="645747"/>
                  <a:pt x="500338" y="654212"/>
                </a:cubicBezTo>
                <a:cubicBezTo>
                  <a:pt x="527016" y="658658"/>
                  <a:pt x="551655" y="671315"/>
                  <a:pt x="577313" y="679867"/>
                </a:cubicBezTo>
                <a:lnTo>
                  <a:pt x="615801" y="692695"/>
                </a:lnTo>
                <a:cubicBezTo>
                  <a:pt x="632906" y="688419"/>
                  <a:pt x="652672" y="689977"/>
                  <a:pt x="667117" y="679867"/>
                </a:cubicBezTo>
                <a:cubicBezTo>
                  <a:pt x="696843" y="659061"/>
                  <a:pt x="744092" y="602901"/>
                  <a:pt x="744092" y="602901"/>
                </a:cubicBezTo>
                <a:cubicBezTo>
                  <a:pt x="748369" y="590073"/>
                  <a:pt x="748474" y="574976"/>
                  <a:pt x="756922" y="564418"/>
                </a:cubicBezTo>
                <a:cubicBezTo>
                  <a:pt x="766554" y="552379"/>
                  <a:pt x="783369" y="548393"/>
                  <a:pt x="795409" y="538762"/>
                </a:cubicBezTo>
                <a:cubicBezTo>
                  <a:pt x="886801" y="465657"/>
                  <a:pt x="741109" y="566407"/>
                  <a:pt x="859555" y="487452"/>
                </a:cubicBezTo>
                <a:cubicBezTo>
                  <a:pt x="898043" y="491728"/>
                  <a:pt x="939063" y="485899"/>
                  <a:pt x="975018" y="500279"/>
                </a:cubicBezTo>
                <a:cubicBezTo>
                  <a:pt x="987573" y="505300"/>
                  <a:pt x="981799" y="526668"/>
                  <a:pt x="987847" y="538762"/>
                </a:cubicBezTo>
                <a:cubicBezTo>
                  <a:pt x="994743" y="552552"/>
                  <a:pt x="1004952" y="564418"/>
                  <a:pt x="1013505" y="577246"/>
                </a:cubicBezTo>
                <a:cubicBezTo>
                  <a:pt x="1032895" y="654795"/>
                  <a:pt x="1020757" y="611826"/>
                  <a:pt x="1051993" y="705522"/>
                </a:cubicBezTo>
                <a:cubicBezTo>
                  <a:pt x="1056269" y="718350"/>
                  <a:pt x="1057321" y="732755"/>
                  <a:pt x="1064822" y="744005"/>
                </a:cubicBezTo>
                <a:cubicBezTo>
                  <a:pt x="1073375" y="756833"/>
                  <a:pt x="1083584" y="768699"/>
                  <a:pt x="1090480" y="782488"/>
                </a:cubicBezTo>
                <a:cubicBezTo>
                  <a:pt x="1096528" y="794582"/>
                  <a:pt x="1093748" y="811411"/>
                  <a:pt x="1103310" y="820972"/>
                </a:cubicBezTo>
                <a:cubicBezTo>
                  <a:pt x="1112873" y="830533"/>
                  <a:pt x="1128968" y="829523"/>
                  <a:pt x="1141797" y="833799"/>
                </a:cubicBezTo>
                <a:cubicBezTo>
                  <a:pt x="1146073" y="846627"/>
                  <a:pt x="1143375" y="864782"/>
                  <a:pt x="1154626" y="872282"/>
                </a:cubicBezTo>
                <a:cubicBezTo>
                  <a:pt x="1172770" y="884377"/>
                  <a:pt x="1197618" y="879822"/>
                  <a:pt x="1218772" y="885110"/>
                </a:cubicBezTo>
                <a:cubicBezTo>
                  <a:pt x="1231891" y="888390"/>
                  <a:pt x="1245164" y="891891"/>
                  <a:pt x="1257260" y="897938"/>
                </a:cubicBezTo>
                <a:cubicBezTo>
                  <a:pt x="1271051" y="904832"/>
                  <a:pt x="1283707" y="913962"/>
                  <a:pt x="1295747" y="923593"/>
                </a:cubicBezTo>
                <a:cubicBezTo>
                  <a:pt x="1305192" y="931148"/>
                  <a:pt x="1311034" y="943026"/>
                  <a:pt x="1321406" y="949248"/>
                </a:cubicBezTo>
                <a:cubicBezTo>
                  <a:pt x="1333002" y="956205"/>
                  <a:pt x="1347064" y="957800"/>
                  <a:pt x="1359893" y="962076"/>
                </a:cubicBezTo>
                <a:cubicBezTo>
                  <a:pt x="1385551" y="957800"/>
                  <a:pt x="1412190" y="957473"/>
                  <a:pt x="1436868" y="949248"/>
                </a:cubicBezTo>
                <a:cubicBezTo>
                  <a:pt x="1451495" y="944373"/>
                  <a:pt x="1462886" y="932661"/>
                  <a:pt x="1475356" y="923593"/>
                </a:cubicBezTo>
                <a:cubicBezTo>
                  <a:pt x="1509941" y="898444"/>
                  <a:pt x="1542407" y="870345"/>
                  <a:pt x="1577989" y="846627"/>
                </a:cubicBezTo>
                <a:cubicBezTo>
                  <a:pt x="1590818" y="838075"/>
                  <a:pt x="1602305" y="827045"/>
                  <a:pt x="1616477" y="820972"/>
                </a:cubicBezTo>
                <a:cubicBezTo>
                  <a:pt x="1632684" y="814027"/>
                  <a:pt x="1650688" y="812420"/>
                  <a:pt x="1667794" y="808144"/>
                </a:cubicBezTo>
                <a:cubicBezTo>
                  <a:pt x="1680623" y="799592"/>
                  <a:pt x="1692490" y="789383"/>
                  <a:pt x="1706281" y="782488"/>
                </a:cubicBezTo>
                <a:cubicBezTo>
                  <a:pt x="1718377" y="776441"/>
                  <a:pt x="1733173" y="776618"/>
                  <a:pt x="1744769" y="769661"/>
                </a:cubicBezTo>
                <a:cubicBezTo>
                  <a:pt x="1755141" y="763439"/>
                  <a:pt x="1759609" y="749413"/>
                  <a:pt x="1770427" y="744005"/>
                </a:cubicBezTo>
                <a:cubicBezTo>
                  <a:pt x="1786198" y="736120"/>
                  <a:pt x="1804790" y="736021"/>
                  <a:pt x="1821744" y="731178"/>
                </a:cubicBezTo>
                <a:cubicBezTo>
                  <a:pt x="1950619" y="694361"/>
                  <a:pt x="1751068" y="745638"/>
                  <a:pt x="1911548" y="705522"/>
                </a:cubicBezTo>
                <a:cubicBezTo>
                  <a:pt x="1920101" y="692694"/>
                  <a:pt x="1924132" y="675209"/>
                  <a:pt x="1937206" y="667039"/>
                </a:cubicBezTo>
                <a:cubicBezTo>
                  <a:pt x="1960142" y="652706"/>
                  <a:pt x="2014182" y="641384"/>
                  <a:pt x="2014182" y="641384"/>
                </a:cubicBezTo>
                <a:cubicBezTo>
                  <a:pt x="2029746" y="643607"/>
                  <a:pt x="2114486" y="650249"/>
                  <a:pt x="2142473" y="667039"/>
                </a:cubicBezTo>
                <a:cubicBezTo>
                  <a:pt x="2230525" y="719864"/>
                  <a:pt x="2097591" y="669185"/>
                  <a:pt x="2206619" y="705522"/>
                </a:cubicBezTo>
                <a:cubicBezTo>
                  <a:pt x="2258262" y="757159"/>
                  <a:pt x="2209642" y="699744"/>
                  <a:pt x="2245107" y="782488"/>
                </a:cubicBezTo>
                <a:cubicBezTo>
                  <a:pt x="2251181" y="796659"/>
                  <a:pt x="2264503" y="806883"/>
                  <a:pt x="2270765" y="820972"/>
                </a:cubicBezTo>
                <a:cubicBezTo>
                  <a:pt x="2281749" y="845684"/>
                  <a:pt x="2287871" y="872283"/>
                  <a:pt x="2296424" y="897938"/>
                </a:cubicBezTo>
                <a:lnTo>
                  <a:pt x="2322082" y="974904"/>
                </a:lnTo>
                <a:lnTo>
                  <a:pt x="2334911" y="1013387"/>
                </a:lnTo>
                <a:cubicBezTo>
                  <a:pt x="2344007" y="1086145"/>
                  <a:pt x="2342406" y="1106783"/>
                  <a:pt x="2360569" y="1167319"/>
                </a:cubicBezTo>
                <a:cubicBezTo>
                  <a:pt x="2368341" y="1193222"/>
                  <a:pt x="2386228" y="1244285"/>
                  <a:pt x="2386228" y="1244285"/>
                </a:cubicBezTo>
                <a:cubicBezTo>
                  <a:pt x="2390504" y="1274216"/>
                  <a:pt x="2395061" y="1304109"/>
                  <a:pt x="2399057" y="1334079"/>
                </a:cubicBezTo>
                <a:cubicBezTo>
                  <a:pt x="2403614" y="1368250"/>
                  <a:pt x="2406218" y="1402696"/>
                  <a:pt x="2411886" y="1436700"/>
                </a:cubicBezTo>
                <a:cubicBezTo>
                  <a:pt x="2414785" y="1454090"/>
                  <a:pt x="2420750" y="1470832"/>
                  <a:pt x="2424715" y="1488011"/>
                </a:cubicBezTo>
                <a:cubicBezTo>
                  <a:pt x="2433580" y="1526423"/>
                  <a:pt x="2437906" y="1566061"/>
                  <a:pt x="2450374" y="1603460"/>
                </a:cubicBezTo>
                <a:cubicBezTo>
                  <a:pt x="2463594" y="1643114"/>
                  <a:pt x="2505699" y="1660783"/>
                  <a:pt x="2527349" y="1693254"/>
                </a:cubicBezTo>
                <a:cubicBezTo>
                  <a:pt x="2535902" y="1706082"/>
                  <a:pt x="2540967" y="1722106"/>
                  <a:pt x="2553007" y="1731737"/>
                </a:cubicBezTo>
                <a:cubicBezTo>
                  <a:pt x="2561374" y="1738430"/>
                  <a:pt x="2639456" y="1756553"/>
                  <a:pt x="2642811" y="1757392"/>
                </a:cubicBezTo>
                <a:cubicBezTo>
                  <a:pt x="2655640" y="1765944"/>
                  <a:pt x="2667209" y="1776787"/>
                  <a:pt x="2681299" y="1783048"/>
                </a:cubicBezTo>
                <a:cubicBezTo>
                  <a:pt x="2706014" y="1794031"/>
                  <a:pt x="2758274" y="1808703"/>
                  <a:pt x="2758274" y="1808703"/>
                </a:cubicBezTo>
                <a:cubicBezTo>
                  <a:pt x="3054702" y="1794589"/>
                  <a:pt x="2942393" y="1824302"/>
                  <a:pt x="3104662" y="1770220"/>
                </a:cubicBezTo>
                <a:lnTo>
                  <a:pt x="3104662" y="1770220"/>
                </a:lnTo>
                <a:cubicBezTo>
                  <a:pt x="3121768" y="1765944"/>
                  <a:pt x="3139090" y="1762458"/>
                  <a:pt x="3155979" y="1757392"/>
                </a:cubicBezTo>
                <a:cubicBezTo>
                  <a:pt x="3181885" y="1749621"/>
                  <a:pt x="3232954" y="1731737"/>
                  <a:pt x="3232954" y="1731737"/>
                </a:cubicBezTo>
                <a:cubicBezTo>
                  <a:pt x="3250060" y="1718909"/>
                  <a:pt x="3266754" y="1705514"/>
                  <a:pt x="3284271" y="1693254"/>
                </a:cubicBezTo>
                <a:cubicBezTo>
                  <a:pt x="3309534" y="1675572"/>
                  <a:pt x="3361246" y="1641943"/>
                  <a:pt x="3361246" y="1641943"/>
                </a:cubicBezTo>
                <a:cubicBezTo>
                  <a:pt x="3421091" y="1552185"/>
                  <a:pt x="3382324" y="1624060"/>
                  <a:pt x="3399733" y="1423873"/>
                </a:cubicBezTo>
                <a:cubicBezTo>
                  <a:pt x="3404292" y="1371454"/>
                  <a:pt x="3416151" y="1274071"/>
                  <a:pt x="3425392" y="1218630"/>
                </a:cubicBezTo>
                <a:cubicBezTo>
                  <a:pt x="3462900" y="993614"/>
                  <a:pt x="3409137" y="1358056"/>
                  <a:pt x="3451050" y="1064697"/>
                </a:cubicBezTo>
                <a:cubicBezTo>
                  <a:pt x="3455326" y="791040"/>
                  <a:pt x="3455832" y="517298"/>
                  <a:pt x="3463879" y="243726"/>
                </a:cubicBezTo>
                <a:cubicBezTo>
                  <a:pt x="3464397" y="226103"/>
                  <a:pt x="3471864" y="209367"/>
                  <a:pt x="3476708" y="192415"/>
                </a:cubicBezTo>
                <a:cubicBezTo>
                  <a:pt x="3480423" y="179414"/>
                  <a:pt x="3478534" y="161791"/>
                  <a:pt x="3489538" y="153932"/>
                </a:cubicBezTo>
                <a:cubicBezTo>
                  <a:pt x="3511547" y="138213"/>
                  <a:pt x="3566513" y="128277"/>
                  <a:pt x="3566513" y="128277"/>
                </a:cubicBezTo>
                <a:cubicBezTo>
                  <a:pt x="3579342" y="136829"/>
                  <a:pt x="3595368" y="141893"/>
                  <a:pt x="3605000" y="153932"/>
                </a:cubicBezTo>
                <a:cubicBezTo>
                  <a:pt x="3613447" y="164490"/>
                  <a:pt x="3614895" y="179215"/>
                  <a:pt x="3617829" y="192415"/>
                </a:cubicBezTo>
                <a:cubicBezTo>
                  <a:pt x="3637644" y="281568"/>
                  <a:pt x="3621581" y="247675"/>
                  <a:pt x="3643488" y="320692"/>
                </a:cubicBezTo>
                <a:cubicBezTo>
                  <a:pt x="3651260" y="346595"/>
                  <a:pt x="3669146" y="397658"/>
                  <a:pt x="3669146" y="397658"/>
                </a:cubicBezTo>
                <a:cubicBezTo>
                  <a:pt x="3673422" y="436141"/>
                  <a:pt x="3675245" y="474976"/>
                  <a:pt x="3681975" y="513107"/>
                </a:cubicBezTo>
                <a:cubicBezTo>
                  <a:pt x="3688103" y="547831"/>
                  <a:pt x="3699081" y="581522"/>
                  <a:pt x="3707634" y="615729"/>
                </a:cubicBezTo>
                <a:lnTo>
                  <a:pt x="3720463" y="667039"/>
                </a:lnTo>
                <a:cubicBezTo>
                  <a:pt x="3724739" y="684143"/>
                  <a:pt x="3723512" y="703681"/>
                  <a:pt x="3733292" y="718350"/>
                </a:cubicBezTo>
                <a:cubicBezTo>
                  <a:pt x="3741845" y="731178"/>
                  <a:pt x="3748916" y="745128"/>
                  <a:pt x="3758950" y="756833"/>
                </a:cubicBezTo>
                <a:cubicBezTo>
                  <a:pt x="3782627" y="784453"/>
                  <a:pt x="3814706" y="816777"/>
                  <a:pt x="3848755" y="833799"/>
                </a:cubicBezTo>
                <a:cubicBezTo>
                  <a:pt x="3860850" y="839846"/>
                  <a:pt x="3873756" y="845628"/>
                  <a:pt x="3887242" y="846627"/>
                </a:cubicBezTo>
                <a:cubicBezTo>
                  <a:pt x="3989684" y="854215"/>
                  <a:pt x="4092509" y="855179"/>
                  <a:pt x="4195143" y="859455"/>
                </a:cubicBezTo>
                <a:cubicBezTo>
                  <a:pt x="4241155" y="870956"/>
                  <a:pt x="4249507" y="866931"/>
                  <a:pt x="4284947" y="897938"/>
                </a:cubicBezTo>
                <a:cubicBezTo>
                  <a:pt x="4307704" y="917848"/>
                  <a:pt x="4349093" y="962076"/>
                  <a:pt x="4349093" y="962076"/>
                </a:cubicBezTo>
                <a:cubicBezTo>
                  <a:pt x="4357646" y="987731"/>
                  <a:pt x="4369447" y="1012524"/>
                  <a:pt x="4374751" y="1039042"/>
                </a:cubicBezTo>
                <a:cubicBezTo>
                  <a:pt x="4383304" y="1081801"/>
                  <a:pt x="4386619" y="1125951"/>
                  <a:pt x="4400410" y="1167319"/>
                </a:cubicBezTo>
                <a:lnTo>
                  <a:pt x="4426068" y="1244285"/>
                </a:lnTo>
                <a:cubicBezTo>
                  <a:pt x="4437471" y="1278491"/>
                  <a:pt x="4443419" y="1302378"/>
                  <a:pt x="4464555" y="1334079"/>
                </a:cubicBezTo>
                <a:cubicBezTo>
                  <a:pt x="4471265" y="1344142"/>
                  <a:pt x="4481661" y="1351182"/>
                  <a:pt x="4490214" y="1359734"/>
                </a:cubicBezTo>
                <a:cubicBezTo>
                  <a:pt x="4550083" y="1355458"/>
                  <a:pt x="4612532" y="1364808"/>
                  <a:pt x="4669822" y="1346907"/>
                </a:cubicBezTo>
                <a:cubicBezTo>
                  <a:pt x="4688075" y="1341204"/>
                  <a:pt x="4690842" y="1314148"/>
                  <a:pt x="4695481" y="1295596"/>
                </a:cubicBezTo>
                <a:cubicBezTo>
                  <a:pt x="4703843" y="1262152"/>
                  <a:pt x="4705323" y="1227318"/>
                  <a:pt x="4708310" y="1192974"/>
                </a:cubicBezTo>
                <a:cubicBezTo>
                  <a:pt x="4713879" y="1128935"/>
                  <a:pt x="4712824" y="1064300"/>
                  <a:pt x="4721139" y="1000559"/>
                </a:cubicBezTo>
                <a:cubicBezTo>
                  <a:pt x="4727341" y="953015"/>
                  <a:pt x="4744364" y="905236"/>
                  <a:pt x="4759627" y="859455"/>
                </a:cubicBezTo>
                <a:cubicBezTo>
                  <a:pt x="4763903" y="748282"/>
                  <a:pt x="4764801" y="636927"/>
                  <a:pt x="4772456" y="525935"/>
                </a:cubicBezTo>
                <a:cubicBezTo>
                  <a:pt x="4774024" y="503207"/>
                  <a:pt x="4789218" y="472657"/>
                  <a:pt x="4810943" y="461796"/>
                </a:cubicBezTo>
                <a:cubicBezTo>
                  <a:pt x="4826714" y="453911"/>
                  <a:pt x="4845306" y="453812"/>
                  <a:pt x="4862260" y="448969"/>
                </a:cubicBezTo>
                <a:cubicBezTo>
                  <a:pt x="4875263" y="445254"/>
                  <a:pt x="4887919" y="440417"/>
                  <a:pt x="4900748" y="436141"/>
                </a:cubicBezTo>
                <a:cubicBezTo>
                  <a:pt x="4926406" y="440417"/>
                  <a:pt x="4954456" y="437337"/>
                  <a:pt x="4977723" y="448969"/>
                </a:cubicBezTo>
                <a:cubicBezTo>
                  <a:pt x="5016495" y="468353"/>
                  <a:pt x="5014906" y="578993"/>
                  <a:pt x="5016210" y="590073"/>
                </a:cubicBezTo>
                <a:cubicBezTo>
                  <a:pt x="5035051" y="750208"/>
                  <a:pt x="5020563" y="654677"/>
                  <a:pt x="5041869" y="782488"/>
                </a:cubicBezTo>
                <a:cubicBezTo>
                  <a:pt x="5046145" y="885110"/>
                  <a:pt x="5047110" y="987923"/>
                  <a:pt x="5054698" y="1090353"/>
                </a:cubicBezTo>
                <a:cubicBezTo>
                  <a:pt x="5055697" y="1103838"/>
                  <a:pt x="5063812" y="1115835"/>
                  <a:pt x="5067527" y="1128836"/>
                </a:cubicBezTo>
                <a:cubicBezTo>
                  <a:pt x="5072371" y="1145788"/>
                  <a:pt x="5072471" y="1164379"/>
                  <a:pt x="5080356" y="1180147"/>
                </a:cubicBezTo>
                <a:cubicBezTo>
                  <a:pt x="5085766" y="1190965"/>
                  <a:pt x="5095197" y="1200394"/>
                  <a:pt x="5106015" y="1205802"/>
                </a:cubicBezTo>
                <a:cubicBezTo>
                  <a:pt x="5130206" y="1217896"/>
                  <a:pt x="5182990" y="1231457"/>
                  <a:pt x="5182990" y="1231457"/>
                </a:cubicBezTo>
                <a:cubicBezTo>
                  <a:pt x="5208648" y="1227181"/>
                  <a:pt x="5235609" y="1227763"/>
                  <a:pt x="5259965" y="1218630"/>
                </a:cubicBezTo>
                <a:cubicBezTo>
                  <a:pt x="5271290" y="1214384"/>
                  <a:pt x="5275251" y="1199196"/>
                  <a:pt x="5285623" y="1192974"/>
                </a:cubicBezTo>
                <a:cubicBezTo>
                  <a:pt x="5297219" y="1186017"/>
                  <a:pt x="5311282" y="1184423"/>
                  <a:pt x="5324111" y="1180147"/>
                </a:cubicBezTo>
                <a:cubicBezTo>
                  <a:pt x="5341216" y="1154492"/>
                  <a:pt x="5367947" y="1133095"/>
                  <a:pt x="5375427" y="1103181"/>
                </a:cubicBezTo>
                <a:cubicBezTo>
                  <a:pt x="5383980" y="1068974"/>
                  <a:pt x="5389935" y="1034010"/>
                  <a:pt x="5401086" y="1000559"/>
                </a:cubicBezTo>
                <a:cubicBezTo>
                  <a:pt x="5405362" y="987731"/>
                  <a:pt x="5410200" y="975077"/>
                  <a:pt x="5413915" y="962076"/>
                </a:cubicBezTo>
                <a:cubicBezTo>
                  <a:pt x="5416965" y="951403"/>
                  <a:pt x="5431184" y="886262"/>
                  <a:pt x="5439573" y="872282"/>
                </a:cubicBezTo>
                <a:cubicBezTo>
                  <a:pt x="5451759" y="851974"/>
                  <a:pt x="5486241" y="832622"/>
                  <a:pt x="5503719" y="820972"/>
                </a:cubicBezTo>
                <a:cubicBezTo>
                  <a:pt x="5518580" y="822458"/>
                  <a:pt x="5642449" y="814580"/>
                  <a:pt x="5670499" y="859455"/>
                </a:cubicBezTo>
                <a:cubicBezTo>
                  <a:pt x="5684833" y="882387"/>
                  <a:pt x="5681155" y="913920"/>
                  <a:pt x="5696157" y="936421"/>
                </a:cubicBezTo>
                <a:lnTo>
                  <a:pt x="5747474" y="1013387"/>
                </a:lnTo>
                <a:cubicBezTo>
                  <a:pt x="5807343" y="1009111"/>
                  <a:pt x="5867471" y="1007571"/>
                  <a:pt x="5927082" y="1000559"/>
                </a:cubicBezTo>
                <a:cubicBezTo>
                  <a:pt x="5969251" y="995598"/>
                  <a:pt x="5966797" y="980704"/>
                  <a:pt x="6004057" y="962076"/>
                </a:cubicBezTo>
                <a:cubicBezTo>
                  <a:pt x="6016153" y="956029"/>
                  <a:pt x="6029716" y="953524"/>
                  <a:pt x="6042545" y="949248"/>
                </a:cubicBezTo>
                <a:cubicBezTo>
                  <a:pt x="6046821" y="936420"/>
                  <a:pt x="6043554" y="917331"/>
                  <a:pt x="6055374" y="910765"/>
                </a:cubicBezTo>
                <a:cubicBezTo>
                  <a:pt x="6086201" y="893641"/>
                  <a:pt x="6158008" y="885110"/>
                  <a:pt x="6158008" y="885110"/>
                </a:cubicBezTo>
                <a:cubicBezTo>
                  <a:pt x="6217877" y="889386"/>
                  <a:pt x="6279189" y="884192"/>
                  <a:pt x="6337616" y="897938"/>
                </a:cubicBezTo>
                <a:cubicBezTo>
                  <a:pt x="6355276" y="902093"/>
                  <a:pt x="6364296" y="922647"/>
                  <a:pt x="6376104" y="936421"/>
                </a:cubicBezTo>
                <a:cubicBezTo>
                  <a:pt x="6467598" y="1043151"/>
                  <a:pt x="6373591" y="946736"/>
                  <a:pt x="6440250" y="1013387"/>
                </a:cubicBezTo>
                <a:cubicBezTo>
                  <a:pt x="6444526" y="1034766"/>
                  <a:pt x="6445423" y="1057111"/>
                  <a:pt x="6453079" y="1077525"/>
                </a:cubicBezTo>
                <a:cubicBezTo>
                  <a:pt x="6458493" y="1091961"/>
                  <a:pt x="6473468" y="1101519"/>
                  <a:pt x="6478737" y="1116008"/>
                </a:cubicBezTo>
                <a:cubicBezTo>
                  <a:pt x="6490788" y="1149145"/>
                  <a:pt x="6493243" y="1185180"/>
                  <a:pt x="6504395" y="1218630"/>
                </a:cubicBezTo>
                <a:lnTo>
                  <a:pt x="6517225" y="1257113"/>
                </a:lnTo>
                <a:cubicBezTo>
                  <a:pt x="6521501" y="1282768"/>
                  <a:pt x="6526375" y="1308331"/>
                  <a:pt x="6530054" y="1334079"/>
                </a:cubicBezTo>
                <a:cubicBezTo>
                  <a:pt x="6534930" y="1368206"/>
                  <a:pt x="6537641" y="1402628"/>
                  <a:pt x="6542883" y="1436700"/>
                </a:cubicBezTo>
                <a:cubicBezTo>
                  <a:pt x="6543339" y="1439666"/>
                  <a:pt x="6558134" y="1526316"/>
                  <a:pt x="6568541" y="1539322"/>
                </a:cubicBezTo>
                <a:cubicBezTo>
                  <a:pt x="6578173" y="1551361"/>
                  <a:pt x="6594989" y="1555346"/>
                  <a:pt x="6607029" y="1564977"/>
                </a:cubicBezTo>
                <a:cubicBezTo>
                  <a:pt x="6698432" y="1638091"/>
                  <a:pt x="6552711" y="1537323"/>
                  <a:pt x="6671175" y="1616288"/>
                </a:cubicBezTo>
                <a:cubicBezTo>
                  <a:pt x="6722492" y="1612012"/>
                  <a:pt x="6775611" y="1617605"/>
                  <a:pt x="6825125" y="1603460"/>
                </a:cubicBezTo>
                <a:cubicBezTo>
                  <a:pt x="6839949" y="1599225"/>
                  <a:pt x="6838938" y="1574846"/>
                  <a:pt x="6850783" y="1564977"/>
                </a:cubicBezTo>
                <a:cubicBezTo>
                  <a:pt x="6865475" y="1552735"/>
                  <a:pt x="6884994" y="1547874"/>
                  <a:pt x="6902100" y="1539322"/>
                </a:cubicBezTo>
                <a:cubicBezTo>
                  <a:pt x="6910653" y="1526494"/>
                  <a:pt x="6920109" y="1514225"/>
                  <a:pt x="6927759" y="1500839"/>
                </a:cubicBezTo>
                <a:cubicBezTo>
                  <a:pt x="6937247" y="1484236"/>
                  <a:pt x="6941942" y="1464826"/>
                  <a:pt x="6953417" y="1449528"/>
                </a:cubicBezTo>
                <a:cubicBezTo>
                  <a:pt x="6967932" y="1430177"/>
                  <a:pt x="6987628" y="1415321"/>
                  <a:pt x="7004734" y="1398217"/>
                </a:cubicBezTo>
                <a:cubicBezTo>
                  <a:pt x="7031082" y="1319183"/>
                  <a:pt x="7000950" y="1403521"/>
                  <a:pt x="7043221" y="1308423"/>
                </a:cubicBezTo>
                <a:cubicBezTo>
                  <a:pt x="7060567" y="1269398"/>
                  <a:pt x="7083157" y="1207147"/>
                  <a:pt x="7094538" y="1167319"/>
                </a:cubicBezTo>
                <a:cubicBezTo>
                  <a:pt x="7103091" y="1137388"/>
                  <a:pt x="7113196" y="1107857"/>
                  <a:pt x="7120196" y="1077525"/>
                </a:cubicBezTo>
                <a:cubicBezTo>
                  <a:pt x="7131673" y="1027797"/>
                  <a:pt x="7139103" y="945196"/>
                  <a:pt x="7145855" y="897938"/>
                </a:cubicBezTo>
                <a:cubicBezTo>
                  <a:pt x="7149534" y="872190"/>
                  <a:pt x="7154408" y="846627"/>
                  <a:pt x="7158684" y="820972"/>
                </a:cubicBezTo>
                <a:cubicBezTo>
                  <a:pt x="7162960" y="718350"/>
                  <a:pt x="7154626" y="614420"/>
                  <a:pt x="7171513" y="513107"/>
                </a:cubicBezTo>
                <a:cubicBezTo>
                  <a:pt x="7182862" y="445023"/>
                  <a:pt x="7221434" y="442389"/>
                  <a:pt x="7261317" y="410486"/>
                </a:cubicBezTo>
                <a:cubicBezTo>
                  <a:pt x="7324804" y="359702"/>
                  <a:pt x="7245945" y="413028"/>
                  <a:pt x="7312634" y="346347"/>
                </a:cubicBezTo>
                <a:cubicBezTo>
                  <a:pt x="7323537" y="335445"/>
                  <a:pt x="7338293" y="329244"/>
                  <a:pt x="7351122" y="320692"/>
                </a:cubicBezTo>
                <a:cubicBezTo>
                  <a:pt x="7355398" y="307864"/>
                  <a:pt x="7357903" y="294303"/>
                  <a:pt x="7363951" y="282209"/>
                </a:cubicBezTo>
                <a:cubicBezTo>
                  <a:pt x="7370846" y="268420"/>
                  <a:pt x="7383535" y="257897"/>
                  <a:pt x="7389609" y="243726"/>
                </a:cubicBezTo>
                <a:cubicBezTo>
                  <a:pt x="7396554" y="227522"/>
                  <a:pt x="7397371" y="209301"/>
                  <a:pt x="7402438" y="192415"/>
                </a:cubicBezTo>
                <a:cubicBezTo>
                  <a:pt x="7410210" y="166512"/>
                  <a:pt x="7419544" y="141104"/>
                  <a:pt x="7428097" y="115449"/>
                </a:cubicBezTo>
                <a:cubicBezTo>
                  <a:pt x="7432373" y="102621"/>
                  <a:pt x="7437646" y="90084"/>
                  <a:pt x="7440926" y="76966"/>
                </a:cubicBezTo>
                <a:cubicBezTo>
                  <a:pt x="7445202" y="59862"/>
                  <a:pt x="7440369" y="37128"/>
                  <a:pt x="7453755" y="25655"/>
                </a:cubicBezTo>
                <a:cubicBezTo>
                  <a:pt x="7474291" y="8055"/>
                  <a:pt x="7530730" y="0"/>
                  <a:pt x="7530730" y="0"/>
                </a:cubicBezTo>
                <a:cubicBezTo>
                  <a:pt x="7547836" y="4276"/>
                  <a:pt x="7568278" y="1813"/>
                  <a:pt x="7582047" y="12827"/>
                </a:cubicBezTo>
                <a:cubicBezTo>
                  <a:pt x="7592606" y="21274"/>
                  <a:pt x="7593877" y="37826"/>
                  <a:pt x="7594876" y="51311"/>
                </a:cubicBezTo>
                <a:cubicBezTo>
                  <a:pt x="7602464" y="153741"/>
                  <a:pt x="7602007" y="256623"/>
                  <a:pt x="7607705" y="359175"/>
                </a:cubicBezTo>
                <a:cubicBezTo>
                  <a:pt x="7610561" y="410584"/>
                  <a:pt x="7616865" y="461749"/>
                  <a:pt x="7620534" y="513107"/>
                </a:cubicBezTo>
                <a:cubicBezTo>
                  <a:pt x="7625419" y="581481"/>
                  <a:pt x="7626187" y="650179"/>
                  <a:pt x="7633364" y="718350"/>
                </a:cubicBezTo>
                <a:cubicBezTo>
                  <a:pt x="7634780" y="731797"/>
                  <a:pt x="7642478" y="743832"/>
                  <a:pt x="7646193" y="756833"/>
                </a:cubicBezTo>
                <a:cubicBezTo>
                  <a:pt x="7651037" y="773785"/>
                  <a:pt x="7655564" y="790856"/>
                  <a:pt x="7659022" y="808144"/>
                </a:cubicBezTo>
                <a:cubicBezTo>
                  <a:pt x="7675170" y="888877"/>
                  <a:pt x="7668902" y="901921"/>
                  <a:pt x="7697509" y="987731"/>
                </a:cubicBezTo>
                <a:cubicBezTo>
                  <a:pt x="7706062" y="1013386"/>
                  <a:pt x="7704044" y="1045575"/>
                  <a:pt x="7723168" y="1064697"/>
                </a:cubicBezTo>
                <a:lnTo>
                  <a:pt x="7774485" y="1116008"/>
                </a:lnTo>
                <a:cubicBezTo>
                  <a:pt x="7808696" y="1111732"/>
                  <a:pt x="7845106" y="1115984"/>
                  <a:pt x="7877118" y="1103181"/>
                </a:cubicBezTo>
                <a:cubicBezTo>
                  <a:pt x="7906302" y="1091509"/>
                  <a:pt x="7906187" y="1032222"/>
                  <a:pt x="7915606" y="1013387"/>
                </a:cubicBezTo>
                <a:cubicBezTo>
                  <a:pt x="7921016" y="1002569"/>
                  <a:pt x="7934007" y="997406"/>
                  <a:pt x="7941264" y="987731"/>
                </a:cubicBezTo>
                <a:cubicBezTo>
                  <a:pt x="7959766" y="963064"/>
                  <a:pt x="7975475" y="936420"/>
                  <a:pt x="7992581" y="910765"/>
                </a:cubicBezTo>
                <a:cubicBezTo>
                  <a:pt x="8001134" y="897937"/>
                  <a:pt x="8013363" y="886908"/>
                  <a:pt x="8018239" y="872282"/>
                </a:cubicBezTo>
                <a:cubicBezTo>
                  <a:pt x="8022515" y="859454"/>
                  <a:pt x="8023208" y="844802"/>
                  <a:pt x="8031068" y="833799"/>
                </a:cubicBezTo>
                <a:cubicBezTo>
                  <a:pt x="8059351" y="794208"/>
                  <a:pt x="8083889" y="781486"/>
                  <a:pt x="8120873" y="756833"/>
                </a:cubicBezTo>
                <a:cubicBezTo>
                  <a:pt x="8155084" y="761109"/>
                  <a:pt x="8192668" y="754244"/>
                  <a:pt x="8223506" y="769661"/>
                </a:cubicBezTo>
                <a:cubicBezTo>
                  <a:pt x="8240610" y="778212"/>
                  <a:pt x="8238556" y="805061"/>
                  <a:pt x="8249164" y="820972"/>
                </a:cubicBezTo>
                <a:cubicBezTo>
                  <a:pt x="8255874" y="831035"/>
                  <a:pt x="8266270" y="838075"/>
                  <a:pt x="8274823" y="846627"/>
                </a:cubicBezTo>
                <a:cubicBezTo>
                  <a:pt x="8318996" y="979131"/>
                  <a:pt x="8276155" y="838958"/>
                  <a:pt x="8300481" y="1167319"/>
                </a:cubicBezTo>
                <a:cubicBezTo>
                  <a:pt x="8302092" y="1189062"/>
                  <a:pt x="8308580" y="1210173"/>
                  <a:pt x="8313310" y="1231457"/>
                </a:cubicBezTo>
                <a:cubicBezTo>
                  <a:pt x="8326237" y="1289622"/>
                  <a:pt x="8330475" y="1295773"/>
                  <a:pt x="8351798" y="1359734"/>
                </a:cubicBezTo>
                <a:cubicBezTo>
                  <a:pt x="8356074" y="1372562"/>
                  <a:pt x="8361347" y="1385099"/>
                  <a:pt x="8364627" y="1398217"/>
                </a:cubicBezTo>
                <a:cubicBezTo>
                  <a:pt x="8368903" y="1415321"/>
                  <a:pt x="8370510" y="1433324"/>
                  <a:pt x="8377456" y="1449528"/>
                </a:cubicBezTo>
                <a:cubicBezTo>
                  <a:pt x="8383530" y="1463699"/>
                  <a:pt x="8394562" y="1475183"/>
                  <a:pt x="8403115" y="1488011"/>
                </a:cubicBezTo>
                <a:cubicBezTo>
                  <a:pt x="8424497" y="1483735"/>
                  <a:pt x="8449516" y="1487856"/>
                  <a:pt x="8467260" y="1475183"/>
                </a:cubicBezTo>
                <a:cubicBezTo>
                  <a:pt x="8543169" y="1420969"/>
                  <a:pt x="8455616" y="1435516"/>
                  <a:pt x="8505748" y="1385390"/>
                </a:cubicBezTo>
                <a:cubicBezTo>
                  <a:pt x="8515311" y="1375828"/>
                  <a:pt x="8531407" y="1376838"/>
                  <a:pt x="8544236" y="1372562"/>
                </a:cubicBezTo>
                <a:cubicBezTo>
                  <a:pt x="8557065" y="1355458"/>
                  <a:pt x="8568808" y="1337483"/>
                  <a:pt x="8582723" y="1321251"/>
                </a:cubicBezTo>
                <a:cubicBezTo>
                  <a:pt x="8594531" y="1307477"/>
                  <a:pt x="8618344" y="1300682"/>
                  <a:pt x="8621211" y="1282768"/>
                </a:cubicBezTo>
                <a:cubicBezTo>
                  <a:pt x="8636090" y="1189784"/>
                  <a:pt x="8626530" y="1094426"/>
                  <a:pt x="8634040" y="1000559"/>
                </a:cubicBezTo>
                <a:cubicBezTo>
                  <a:pt x="8635118" y="987080"/>
                  <a:pt x="8643154" y="975077"/>
                  <a:pt x="8646869" y="962076"/>
                </a:cubicBezTo>
                <a:cubicBezTo>
                  <a:pt x="8651713" y="945124"/>
                  <a:pt x="8654854" y="927717"/>
                  <a:pt x="8659698" y="910765"/>
                </a:cubicBezTo>
                <a:cubicBezTo>
                  <a:pt x="8671347" y="869997"/>
                  <a:pt x="8681915" y="851527"/>
                  <a:pt x="8698186" y="808144"/>
                </a:cubicBezTo>
                <a:cubicBezTo>
                  <a:pt x="8702934" y="795483"/>
                  <a:pt x="8707300" y="782662"/>
                  <a:pt x="8711015" y="769661"/>
                </a:cubicBezTo>
                <a:cubicBezTo>
                  <a:pt x="8715859" y="752709"/>
                  <a:pt x="8714064" y="733019"/>
                  <a:pt x="8723844" y="718350"/>
                </a:cubicBezTo>
                <a:cubicBezTo>
                  <a:pt x="8732397" y="705522"/>
                  <a:pt x="8749503" y="701247"/>
                  <a:pt x="8762332" y="692695"/>
                </a:cubicBezTo>
                <a:cubicBezTo>
                  <a:pt x="8849283" y="721674"/>
                  <a:pt x="8754681" y="677396"/>
                  <a:pt x="8813648" y="795316"/>
                </a:cubicBezTo>
                <a:cubicBezTo>
                  <a:pt x="8819696" y="807411"/>
                  <a:pt x="8839307" y="803868"/>
                  <a:pt x="8852136" y="808144"/>
                </a:cubicBezTo>
                <a:cubicBezTo>
                  <a:pt x="8860689" y="795316"/>
                  <a:pt x="8872918" y="784287"/>
                  <a:pt x="8877794" y="769661"/>
                </a:cubicBezTo>
                <a:cubicBezTo>
                  <a:pt x="8886020" y="744987"/>
                  <a:pt x="8877718" y="715277"/>
                  <a:pt x="8890623" y="692695"/>
                </a:cubicBezTo>
                <a:cubicBezTo>
                  <a:pt x="8897333" y="680954"/>
                  <a:pt x="8919548" y="670305"/>
                  <a:pt x="8929111" y="679867"/>
                </a:cubicBezTo>
                <a:lnTo>
                  <a:pt x="8929111" y="731178"/>
                </a:lnTo>
                <a:lnTo>
                  <a:pt x="8929111" y="718350"/>
                </a:lnTo>
              </a:path>
            </a:pathLst>
          </a:custGeom>
          <a:ln w="762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2689479" y="6332289"/>
            <a:ext cx="667996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void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213925" y="4817093"/>
            <a:ext cx="941283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cluster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547286" y="5469771"/>
            <a:ext cx="1082723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filament</a:t>
            </a:r>
          </a:p>
        </p:txBody>
      </p:sp>
    </p:spTree>
    <p:extLst>
      <p:ext uri="{BB962C8B-B14F-4D97-AF65-F5344CB8AC3E}">
        <p14:creationId xmlns:p14="http://schemas.microsoft.com/office/powerpoint/2010/main" val="147566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hierarchy of voids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16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5" name="Picture 4" descr="screen-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72" y="609660"/>
            <a:ext cx="5943600" cy="2815678"/>
          </a:xfrm>
          <a:prstGeom prst="rect">
            <a:avLst/>
          </a:prstGeom>
        </p:spPr>
      </p:pic>
      <p:pic>
        <p:nvPicPr>
          <p:cNvPr id="7" name="Picture 6" descr="screen-capture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72" y="3525409"/>
            <a:ext cx="5943600" cy="2807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5625874" y="6353047"/>
            <a:ext cx="193278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pl-PL" sz="1800" b="0" i="1" dirty="0" err="1" smtClean="0">
                <a:solidFill>
                  <a:schemeClr val="accent2"/>
                </a:solidFill>
                <a:latin typeface="+mn-lt"/>
              </a:rPr>
              <a:t>Bos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 et al.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2012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1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 void looks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17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5" name="Picture 4" descr="voronoi_vo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5390778" y="6412182"/>
            <a:ext cx="215087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Sutter et 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al.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2012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130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" indent="0" algn="ctr">
              <a:buNone/>
            </a:pPr>
            <a:endParaRPr lang="en-US" dirty="0" smtClean="0"/>
          </a:p>
          <a:p>
            <a:pPr marL="36512" indent="0" algn="ctr">
              <a:buNone/>
            </a:pPr>
            <a:endParaRPr lang="en-US" dirty="0"/>
          </a:p>
          <a:p>
            <a:pPr marL="36512" indent="0" algn="ctr">
              <a:buNone/>
            </a:pPr>
            <a:endParaRPr lang="en-US" dirty="0" smtClean="0"/>
          </a:p>
          <a:p>
            <a:pPr marL="36512" indent="0" algn="ctr">
              <a:buNone/>
            </a:pPr>
            <a:endParaRPr lang="en-US" dirty="0"/>
          </a:p>
          <a:p>
            <a:pPr marL="36512" indent="0" algn="ctr">
              <a:buNone/>
            </a:pPr>
            <a:r>
              <a:rPr lang="en-US" dirty="0" smtClean="0"/>
              <a:t>void movie!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18</a:t>
            </a:fld>
            <a:endParaRPr lang="en-US" sz="140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1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7" y="500280"/>
            <a:ext cx="7368886" cy="613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catalog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19</a:t>
            </a:fld>
            <a:endParaRPr lang="en-US" sz="1400">
              <a:solidFill>
                <a:srgbClr val="D4D2D0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612984" y="217288"/>
            <a:ext cx="3918032" cy="40011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www.cosmicvoids.net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web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fld id="{A8A66190-D731-4C03-A3F3-753DDE1C165E}" type="slidenum">
              <a:rPr lang="en-US" sz="1400" smtClean="0"/>
              <a:pPr>
                <a:defRPr/>
              </a:pPr>
              <a:t>2</a:t>
            </a:fld>
            <a:endParaRPr lang="en-US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71" y="648462"/>
            <a:ext cx="7937500" cy="5715000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6427421" y="1577803"/>
            <a:ext cx="1372723" cy="372002"/>
          </a:xfrm>
          <a:prstGeom prst="borderCallout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cluster</a:t>
            </a:r>
            <a:endParaRPr lang="en-US" dirty="0"/>
          </a:p>
        </p:txBody>
      </p:sp>
      <p:sp>
        <p:nvSpPr>
          <p:cNvPr id="8" name="Line Callout 1 7"/>
          <p:cNvSpPr/>
          <p:nvPr/>
        </p:nvSpPr>
        <p:spPr>
          <a:xfrm>
            <a:off x="5335390" y="3308002"/>
            <a:ext cx="1579539" cy="372002"/>
          </a:xfrm>
          <a:prstGeom prst="borderCallout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filament</a:t>
            </a:r>
            <a:endParaRPr lang="en-US" dirty="0"/>
          </a:p>
        </p:txBody>
      </p:sp>
      <p:sp>
        <p:nvSpPr>
          <p:cNvPr id="9" name="Line Callout 1 8"/>
          <p:cNvSpPr/>
          <p:nvPr/>
        </p:nvSpPr>
        <p:spPr>
          <a:xfrm>
            <a:off x="3819999" y="4768827"/>
            <a:ext cx="1055093" cy="372002"/>
          </a:xfrm>
          <a:prstGeom prst="borderCallout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void</a:t>
            </a:r>
            <a:endParaRPr lang="en-US" dirty="0"/>
          </a:p>
        </p:txBody>
      </p:sp>
      <p:sp>
        <p:nvSpPr>
          <p:cNvPr id="11" name="Line Callout 1 10"/>
          <p:cNvSpPr/>
          <p:nvPr/>
        </p:nvSpPr>
        <p:spPr>
          <a:xfrm>
            <a:off x="1770428" y="2411601"/>
            <a:ext cx="1282918" cy="513107"/>
          </a:xfrm>
          <a:prstGeom prst="borderCallout1">
            <a:avLst>
              <a:gd name="adj1" fmla="val 18750"/>
              <a:gd name="adj2" fmla="val -8333"/>
              <a:gd name="adj3" fmla="val -35000"/>
              <a:gd name="adj4" fmla="val -3933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you are here?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20194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inside a galaxy void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20</a:t>
            </a:fld>
            <a:endParaRPr lang="en-US" sz="1400">
              <a:solidFill>
                <a:srgbClr val="D4D2D0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0" y="614946"/>
            <a:ext cx="2775273" cy="40011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low-density survey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0" y="3627923"/>
            <a:ext cx="2860908" cy="40011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high-density survey</a:t>
            </a:r>
          </a:p>
        </p:txBody>
      </p:sp>
      <p:pic>
        <p:nvPicPr>
          <p:cNvPr id="5" name="Picture 4" descr="screen-captur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026"/>
            <a:ext cx="9144000" cy="2364170"/>
          </a:xfrm>
          <a:prstGeom prst="rect">
            <a:avLst/>
          </a:prstGeom>
        </p:spPr>
      </p:pic>
      <p:pic>
        <p:nvPicPr>
          <p:cNvPr id="6" name="Picture 5" descr="screen-cap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194"/>
            <a:ext cx="9144000" cy="22802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6564192" y="6356959"/>
            <a:ext cx="215087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Sutter et 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al.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2013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55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galaxy voids to dark matter </a:t>
            </a:r>
            <a:r>
              <a:rPr lang="en-US" dirty="0" err="1" smtClean="0"/>
              <a:t>underdensities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21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5" name="Picture 4" descr="screen-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6" y="437312"/>
            <a:ext cx="7804365" cy="59934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301900" y="6412182"/>
            <a:ext cx="215087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Sutter et 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al.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2013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31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universal density profile?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22</a:t>
            </a:fld>
            <a:endParaRPr lang="en-US" sz="1400">
              <a:solidFill>
                <a:srgbClr val="D4D2D0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301900" y="6412182"/>
            <a:ext cx="215087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Sutter et 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al.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2013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screen-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5" y="483201"/>
            <a:ext cx="7390346" cy="592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4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voids interesting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679915"/>
              </p:ext>
            </p:extLst>
          </p:nvPr>
        </p:nvGraphicFramePr>
        <p:xfrm>
          <a:off x="216568" y="527537"/>
          <a:ext cx="8686800" cy="579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23</a:t>
            </a:fld>
            <a:endParaRPr lang="en-US" sz="140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62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void application: number counts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24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3" name="Picture 2" descr="screen-capture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6" y="489225"/>
            <a:ext cx="7407647" cy="5922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6094827" y="6425988"/>
            <a:ext cx="215087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Sutter et 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al.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2013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702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void application: ISW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25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9" name="Picture 8" descr="pwfea2_05-0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7" y="3473050"/>
            <a:ext cx="3810000" cy="190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5568043" y="6045183"/>
            <a:ext cx="315175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Planck Collaboration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2013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screen-capture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22" y="461796"/>
            <a:ext cx="4506775" cy="5511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63" y="1052663"/>
            <a:ext cx="3912901" cy="197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0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void application: anti-lensing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26</a:t>
            </a:fld>
            <a:endParaRPr lang="en-US" sz="1400">
              <a:solidFill>
                <a:srgbClr val="D4D2D0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4439254" y="6404360"/>
            <a:ext cx="240729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Melchior et al.</a:t>
            </a:r>
            <a:r>
              <a:rPr lang="en-US" sz="1800" b="0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2013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DarkMatter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415"/>
            <a:ext cx="4830661" cy="3715218"/>
          </a:xfrm>
          <a:prstGeom prst="rect">
            <a:avLst/>
          </a:prstGeom>
        </p:spPr>
      </p:pic>
      <p:pic>
        <p:nvPicPr>
          <p:cNvPr id="6" name="Picture 5" descr="screen-cap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27" y="1570026"/>
            <a:ext cx="4811751" cy="48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9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void application: magnetic fields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27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3" name="Picture 2" descr="Cascading_Proces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01" y="372261"/>
            <a:ext cx="6966246" cy="3869563"/>
          </a:xfrm>
          <a:prstGeom prst="rect">
            <a:avLst/>
          </a:prstGeom>
        </p:spPr>
      </p:pic>
      <p:pic>
        <p:nvPicPr>
          <p:cNvPr id="5" name="Picture 4" descr="skymap_4geomet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33" y="3082164"/>
            <a:ext cx="4157272" cy="3634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851954" y="5057453"/>
            <a:ext cx="207389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pl-PL" sz="1800" b="0" i="1" dirty="0" err="1" smtClean="0">
                <a:solidFill>
                  <a:schemeClr val="accent2"/>
                </a:solidFill>
                <a:latin typeface="+mn-lt"/>
              </a:rPr>
              <a:t>Arlen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 et al.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2012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8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void application: neutrinos/fifth forces?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28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5" name="Picture 4" descr="screen-capture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04" y="434959"/>
            <a:ext cx="7483547" cy="59612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136242" y="6412182"/>
            <a:ext cx="215087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Sutter et 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al.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2013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77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void application: standard rulers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29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3" name="Picture 2" descr="screen-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7" y="486467"/>
            <a:ext cx="7589357" cy="59361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097231" y="6425990"/>
            <a:ext cx="239455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800" b="0" i="1" dirty="0" err="1" smtClean="0">
                <a:solidFill>
                  <a:schemeClr val="accent2"/>
                </a:solidFill>
                <a:latin typeface="+mn-lt"/>
              </a:rPr>
              <a:t>Hamaus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 et al.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2013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2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void?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3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7" name="Content Placeholder 4" descr="void.pkn.05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742938" y="833799"/>
            <a:ext cx="7658124" cy="5105417"/>
          </a:xfrm>
        </p:spPr>
      </p:pic>
    </p:spTree>
    <p:extLst>
      <p:ext uri="{BB962C8B-B14F-4D97-AF65-F5344CB8AC3E}">
        <p14:creationId xmlns:p14="http://schemas.microsoft.com/office/powerpoint/2010/main" val="38144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p.s.: measuring the density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30</a:t>
            </a:fld>
            <a:endParaRPr lang="en-US" sz="1400">
              <a:solidFill>
                <a:srgbClr val="D4D2D0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036399" y="6534835"/>
            <a:ext cx="216372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Pisani et al.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2013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screen-captur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5" y="1416643"/>
            <a:ext cx="4364822" cy="3740086"/>
          </a:xfrm>
          <a:prstGeom prst="rect">
            <a:avLst/>
          </a:prstGeom>
        </p:spPr>
      </p:pic>
      <p:pic>
        <p:nvPicPr>
          <p:cNvPr id="7" name="Picture 6" descr="screen-capture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04" y="872419"/>
            <a:ext cx="37846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8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voids interesting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2155800"/>
              </p:ext>
            </p:extLst>
          </p:nvPr>
        </p:nvGraphicFramePr>
        <p:xfrm>
          <a:off x="216568" y="527537"/>
          <a:ext cx="8686800" cy="579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31</a:t>
            </a:fld>
            <a:endParaRPr lang="en-US" sz="140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3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81608" y="2089153"/>
            <a:ext cx="3323472" cy="432074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alcock-paczynski</a:t>
            </a:r>
            <a:r>
              <a:rPr lang="en-US" dirty="0" smtClean="0"/>
              <a:t> test probes cosmology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fld id="{A8A66190-D731-4C03-A3F3-753DDE1C165E}" type="slidenum">
              <a:rPr lang="en-US" sz="1400" smtClean="0"/>
              <a:pPr>
                <a:defRPr/>
              </a:pPr>
              <a:t>32</a:t>
            </a:fld>
            <a:endParaRPr lang="en-US" sz="140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5901"/>
              </p:ext>
            </p:extLst>
          </p:nvPr>
        </p:nvGraphicFramePr>
        <p:xfrm>
          <a:off x="2068513" y="636588"/>
          <a:ext cx="5241925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" name="Equation" r:id="rId3" imgW="2870200" imgH="469900" progId="Equation.3">
                  <p:embed/>
                </p:oleObj>
              </mc:Choice>
              <mc:Fallback>
                <p:oleObj name="Equation" r:id="rId3" imgW="28702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8513" y="636588"/>
                        <a:ext cx="5241925" cy="8588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586735" y="2005231"/>
            <a:ext cx="3371851" cy="4454525"/>
            <a:chOff x="564" y="979"/>
            <a:chExt cx="2124" cy="2806"/>
          </a:xfrm>
        </p:grpSpPr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672" y="1200"/>
              <a:ext cx="0" cy="2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672" y="3648"/>
              <a:ext cx="17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2483" y="3533"/>
              <a:ext cx="20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sym typeface="Symbol" charset="0"/>
                </a:rPr>
                <a:t>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564" y="979"/>
              <a:ext cx="23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i="1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1200" y="1968"/>
              <a:ext cx="576" cy="5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1344" y="2688"/>
              <a:ext cx="288" cy="8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1056" y="1344"/>
              <a:ext cx="864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8" name="Object 15"/>
            <p:cNvGraphicFramePr>
              <a:graphicFrameLocks noChangeAspect="1"/>
            </p:cNvGraphicFramePr>
            <p:nvPr/>
          </p:nvGraphicFramePr>
          <p:xfrm>
            <a:off x="2102" y="1344"/>
            <a:ext cx="35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8" name="Equation" r:id="rId5" imgW="457200" imgH="368300" progId="Equation.3">
                    <p:embed/>
                  </p:oleObj>
                </mc:Choice>
                <mc:Fallback>
                  <p:oleObj name="Equation" r:id="rId5" imgW="4572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02" y="1344"/>
                          <a:ext cx="358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6"/>
            <p:cNvGraphicFramePr>
              <a:graphicFrameLocks noChangeAspect="1"/>
            </p:cNvGraphicFramePr>
            <p:nvPr/>
          </p:nvGraphicFramePr>
          <p:xfrm>
            <a:off x="2112" y="2112"/>
            <a:ext cx="31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9" name="Equation" r:id="rId7" imgW="406400" imgH="368300" progId="Equation.3">
                    <p:embed/>
                  </p:oleObj>
                </mc:Choice>
                <mc:Fallback>
                  <p:oleObj name="Equation" r:id="rId7" imgW="4064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" y="2112"/>
                          <a:ext cx="318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7"/>
            <p:cNvGraphicFramePr>
              <a:graphicFrameLocks noChangeAspect="1"/>
            </p:cNvGraphicFramePr>
            <p:nvPr/>
          </p:nvGraphicFramePr>
          <p:xfrm>
            <a:off x="2102" y="2976"/>
            <a:ext cx="33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0" name="Equation" r:id="rId9" imgW="431800" imgH="368300" progId="Equation.3">
                    <p:embed/>
                  </p:oleObj>
                </mc:Choice>
                <mc:Fallback>
                  <p:oleObj name="Equation" r:id="rId9" imgW="4318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02" y="2976"/>
                          <a:ext cx="338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8" descr="APtestVsRedshiftLoZ.gif                                        0000118Fd                              B5227434: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62" y="2511896"/>
            <a:ext cx="4483100" cy="277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 bwMode="auto">
          <a:xfrm>
            <a:off x="4376636" y="1523797"/>
            <a:ext cx="297164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pl-PL" sz="1800" b="0" i="1" dirty="0" err="1">
                <a:solidFill>
                  <a:schemeClr val="accent2"/>
                </a:solidFill>
                <a:latin typeface="+mn-lt"/>
              </a:rPr>
              <a:t>Alcock</a:t>
            </a:r>
            <a:r>
              <a:rPr lang="pl-PL" sz="1800" b="0" i="1" dirty="0">
                <a:solidFill>
                  <a:schemeClr val="accent2"/>
                </a:solidFill>
                <a:latin typeface="+mn-lt"/>
              </a:rPr>
              <a:t> &amp; </a:t>
            </a:r>
            <a:r>
              <a:rPr lang="pl-PL" sz="1800" b="0" i="1" dirty="0" err="1">
                <a:solidFill>
                  <a:schemeClr val="accent2"/>
                </a:solidFill>
                <a:latin typeface="+mn-lt"/>
              </a:rPr>
              <a:t>Paczynski</a:t>
            </a:r>
            <a:r>
              <a:rPr lang="pl-PL" sz="1800" b="0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1979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saved by stacking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33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5" name="Picture 4" descr="screen-captur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50" y="512424"/>
            <a:ext cx="5812432" cy="59320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5556437" y="6412182"/>
            <a:ext cx="215087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Sutter et 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al.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2012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94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voids promising for dense surveys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34</a:t>
            </a:fld>
            <a:endParaRPr lang="en-US" sz="1400">
              <a:solidFill>
                <a:srgbClr val="D4D2D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160280" y="5596215"/>
            <a:ext cx="283965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pl-PL" sz="1800" b="0" i="1" dirty="0" err="1" smtClean="0">
                <a:solidFill>
                  <a:schemeClr val="accent2"/>
                </a:solidFill>
                <a:latin typeface="+mn-lt"/>
              </a:rPr>
              <a:t>Lavaux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 &amp; </a:t>
            </a:r>
            <a:r>
              <a:rPr lang="pl-PL" sz="1800" b="0" i="1" dirty="0" err="1" smtClean="0">
                <a:solidFill>
                  <a:schemeClr val="accent2"/>
                </a:solidFill>
                <a:latin typeface="+mn-lt"/>
              </a:rPr>
              <a:t>Wandelt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 2012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screen-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71" y="1186858"/>
            <a:ext cx="4572000" cy="4361402"/>
          </a:xfrm>
          <a:prstGeom prst="rect">
            <a:avLst/>
          </a:prstGeom>
        </p:spPr>
      </p:pic>
      <p:pic>
        <p:nvPicPr>
          <p:cNvPr id="5" name="Picture 4" descr="screen-capture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527"/>
            <a:ext cx="4572000" cy="45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8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DR7 A</a:t>
            </a:r>
            <a:r>
              <a:rPr lang="en-US" dirty="0" smtClean="0"/>
              <a:t>-P 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35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3" name="Picture 2" descr="screen-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5" y="480669"/>
            <a:ext cx="7790979" cy="5897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6370924" y="6412182"/>
            <a:ext cx="215087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Sutter et 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al.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2012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75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DR9 first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36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6" name="Picture 5" descr="screen-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40" y="573368"/>
            <a:ext cx="5858720" cy="6053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4872119" y="1897707"/>
            <a:ext cx="2608406" cy="451406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PRELIMINARY</a:t>
            </a:r>
            <a:endParaRPr kumimoji="0" lang="en-US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72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DR9 first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D4D2D0"/>
                </a:solidFill>
              </a:rPr>
              <a:t/>
            </a:r>
            <a:br>
              <a:rPr lang="en-US" dirty="0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37</a:t>
            </a:fld>
            <a:endParaRPr lang="en-US" sz="1400" dirty="0">
              <a:solidFill>
                <a:srgbClr val="D4D2D0"/>
              </a:solidFill>
            </a:endParaRPr>
          </a:p>
        </p:txBody>
      </p:sp>
      <p:pic>
        <p:nvPicPr>
          <p:cNvPr id="3" name="Picture 2" descr="screen-capture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63" y="615728"/>
            <a:ext cx="7439075" cy="5908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4872119" y="1897707"/>
            <a:ext cx="2608406" cy="451406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PRELIMINARY</a:t>
            </a:r>
            <a:endParaRPr kumimoji="0" lang="en-US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35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of voids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fld id="{A8A66190-D731-4C03-A3F3-753DDE1C165E}" type="slidenum">
              <a:rPr lang="en-US" sz="1400" smtClean="0"/>
              <a:pPr>
                <a:defRPr/>
              </a:pPr>
              <a:t>38</a:t>
            </a:fld>
            <a:endParaRPr lang="en-US" sz="140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531" y="743621"/>
            <a:ext cx="4470975" cy="483642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robust void determination</a:t>
            </a:r>
            <a:endParaRPr lang="en-US" sz="2400" dirty="0" smtClean="0"/>
          </a:p>
          <a:p>
            <a:r>
              <a:rPr lang="en-US" sz="2400" dirty="0" smtClean="0"/>
              <a:t>public void catalog</a:t>
            </a:r>
            <a:endParaRPr lang="en-US" sz="2400" dirty="0"/>
          </a:p>
          <a:p>
            <a:r>
              <a:rPr lang="en-US" sz="2400" dirty="0" smtClean="0"/>
              <a:t>fundamental and derived void properties available</a:t>
            </a:r>
            <a:endParaRPr lang="en-US" sz="2400" dirty="0"/>
          </a:p>
          <a:p>
            <a:pPr marL="36512" indent="0">
              <a:buNone/>
            </a:pP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hints of A-P signal in SDSS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building bridge between theory and observations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many exciting void projects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more info at </a:t>
            </a:r>
            <a:r>
              <a:rPr lang="en-US" sz="2400" dirty="0" err="1" smtClean="0">
                <a:solidFill>
                  <a:srgbClr val="FFFFFF"/>
                </a:solidFill>
              </a:rPr>
              <a:t>cosmicvoids.net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7703" y="6295648"/>
            <a:ext cx="2405071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lang="en-US" sz="1600" b="0" i="1" dirty="0" err="1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sutter@iap.fr</a:t>
            </a:r>
            <a:endParaRPr lang="en-US" sz="1600" b="0" i="1" dirty="0" smtClean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lang="en-US" sz="1600" b="0" i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http://</a:t>
            </a:r>
            <a:r>
              <a:rPr lang="en-US" sz="1600" b="0" i="1" dirty="0" err="1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www.pmsutter.com</a:t>
            </a: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68" y="708051"/>
            <a:ext cx="4705231" cy="4705231"/>
          </a:xfrm>
          <a:prstGeom prst="rect">
            <a:avLst/>
          </a:prstGeom>
          <a:noFill/>
          <a:effectLst>
            <a:glow rad="101600">
              <a:schemeClr val="accent3">
                <a:alpha val="75000"/>
              </a:schemeClr>
            </a:glow>
            <a:softEdge rad="127000"/>
          </a:effectLst>
          <a:scene3d>
            <a:camera prst="orthographicFront"/>
            <a:lightRig rig="soft" dir="t"/>
          </a:scene3d>
        </p:spPr>
      </p:pic>
    </p:spTree>
    <p:extLst>
      <p:ext uri="{BB962C8B-B14F-4D97-AF65-F5344CB8AC3E}">
        <p14:creationId xmlns:p14="http://schemas.microsoft.com/office/powerpoint/2010/main" val="36431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void?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39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5" name="Picture 4" descr="screen-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83" y="413576"/>
            <a:ext cx="5894648" cy="58685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5561729" y="6340220"/>
            <a:ext cx="193278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Paz et al.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2013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5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void?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4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6" name="Picture 5" descr="screen-captur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2" y="525933"/>
            <a:ext cx="7530730" cy="57546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5600254" y="6301736"/>
            <a:ext cx="239455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800" b="0" i="1" dirty="0" err="1" smtClean="0">
                <a:solidFill>
                  <a:schemeClr val="accent2"/>
                </a:solidFill>
                <a:latin typeface="+mn-lt"/>
              </a:rPr>
              <a:t>Hamaus</a:t>
            </a:r>
            <a:r>
              <a:rPr lang="en-US" sz="1800" b="0" i="1" dirty="0" smtClean="0">
                <a:solidFill>
                  <a:schemeClr val="accent2"/>
                </a:solidFill>
                <a:latin typeface="+mn-lt"/>
              </a:rPr>
              <a:t> et al. </a:t>
            </a:r>
            <a:r>
              <a:rPr lang="pl-PL" sz="1800" b="0" i="1" dirty="0" smtClean="0">
                <a:solidFill>
                  <a:schemeClr val="accent2"/>
                </a:solidFill>
                <a:latin typeface="+mn-lt"/>
              </a:rPr>
              <a:t>2013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5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inside a galaxy void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40</a:t>
            </a:fld>
            <a:endParaRPr lang="en-US" sz="1400">
              <a:solidFill>
                <a:srgbClr val="D4D2D0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540854" y="513107"/>
            <a:ext cx="404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screen-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204"/>
            <a:ext cx="9144000" cy="48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0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galaxy voids to dark matter </a:t>
            </a:r>
            <a:r>
              <a:rPr lang="en-US" dirty="0" err="1" smtClean="0"/>
              <a:t>underdensities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41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5" name="Picture 4" descr="screen-captur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5" y="629142"/>
            <a:ext cx="7877118" cy="565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0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voids?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fld id="{A8A66190-D731-4C03-A3F3-753DDE1C165E}" type="slidenum">
              <a:rPr lang="en-US" sz="1400" smtClean="0"/>
              <a:pPr>
                <a:defRPr/>
              </a:pPr>
              <a:t>5</a:t>
            </a:fld>
            <a:endParaRPr lang="en-US" sz="140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2091659"/>
              </p:ext>
            </p:extLst>
          </p:nvPr>
        </p:nvGraphicFramePr>
        <p:xfrm>
          <a:off x="216568" y="527537"/>
          <a:ext cx="8686800" cy="579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699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not voids?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fld id="{A8A66190-D731-4C03-A3F3-753DDE1C165E}" type="slidenum">
              <a:rPr lang="en-US" sz="1400" smtClean="0"/>
              <a:pPr>
                <a:defRPr/>
              </a:pPr>
              <a:t>6</a:t>
            </a:fld>
            <a:endParaRPr lang="en-US" sz="140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202177"/>
              </p:ext>
            </p:extLst>
          </p:nvPr>
        </p:nvGraphicFramePr>
        <p:xfrm>
          <a:off x="216568" y="527537"/>
          <a:ext cx="8686800" cy="579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175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voids interesting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7379898"/>
              </p:ext>
            </p:extLst>
          </p:nvPr>
        </p:nvGraphicFramePr>
        <p:xfrm>
          <a:off x="216568" y="527537"/>
          <a:ext cx="8686800" cy="579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7</a:t>
            </a:fld>
            <a:endParaRPr lang="en-US" sz="140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2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the voids?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D4D2D0"/>
                </a:solidFill>
              </a:rPr>
              <a:t/>
            </a:r>
            <a:br>
              <a:rPr lang="en-US" smtClean="0">
                <a:solidFill>
                  <a:srgbClr val="D4D2D0"/>
                </a:solidFill>
              </a:rPr>
            </a:br>
            <a:fld id="{A8A66190-D731-4C03-A3F3-753DDE1C165E}" type="slidenum">
              <a:rPr lang="en-US" sz="1400" smtClean="0">
                <a:solidFill>
                  <a:srgbClr val="D4D2D0"/>
                </a:solidFill>
              </a:rPr>
              <a:pPr>
                <a:defRPr/>
              </a:pPr>
              <a:t>8</a:t>
            </a:fld>
            <a:endParaRPr lang="en-US" sz="1400">
              <a:solidFill>
                <a:srgbClr val="D4D2D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89" y="457200"/>
            <a:ext cx="612742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7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voids?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fld id="{A8A66190-D731-4C03-A3F3-753DDE1C165E}" type="slidenum">
              <a:rPr lang="en-US" sz="1400" smtClean="0"/>
              <a:pPr>
                <a:defRPr/>
              </a:pPr>
              <a:t>9</a:t>
            </a:fld>
            <a:endParaRPr lang="en-US" sz="140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489441997"/>
              </p:ext>
            </p:extLst>
          </p:nvPr>
        </p:nvGraphicFramePr>
        <p:xfrm>
          <a:off x="641459" y="500279"/>
          <a:ext cx="8146531" cy="5926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864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EXMETADATA" val="&lt;?xml version=&quot;1.0&quot; encoding=&quot;utf-16&quot;?&gt;&#10;&lt;PresentationMetadata xmlns:xsi=&quot;http://www.w3.org/2001/XMLSchema-instance&quot; xmlns:xsd=&quot;http://www.w3.org/2001/XMLSchema&quot;&gt;&#10;  &lt;TransitionType&gt;Direct&lt;/TransitionType&gt;&#10;  &lt;UniqueID&gt;0&lt;/UniqueID&gt;&#10;  &lt;ShowPreviews&gt;true&lt;/ShowPreviews&gt;&#10;  &lt;ShowReviews&gt;true&lt;/ShowReviews&gt;&#10;  &lt;ShowHeaderTitle&gt;true&lt;/ShowHeaderTitle&gt;&#10;  &lt;ShowHeaderNumber&gt;false&lt;/ShowHeaderNumber&gt;&#10;  &lt;SectionTemplate&gt;Template2&lt;/SectionTemplate&gt;&#10;  &lt;SectionTemplateColor&gt;&#10;    &lt;A&gt;255&lt;/A&gt;&#10;    &lt;R&gt;0&lt;/R&gt;&#10;    &lt;G&gt;0&lt;/G&gt;&#10;    &lt;B&gt;0&lt;/B&gt;&#10;    &lt;ScA&gt;1&lt;/ScA&gt;&#10;    &lt;ScR&gt;0&lt;/ScR&gt;&#10;    &lt;ScG&gt;0&lt;/ScG&gt;&#10;    &lt;ScB&gt;0&lt;/ScB&gt;&#10;  &lt;/SectionTemplateColor&gt;&#10;  &lt;SectionArrangement&gt;Simple&lt;/SectionArrangement&gt;&#10;&lt;/PresentationMetadata&gt;"/>
</p:tagLst>
</file>

<file path=ppt/theme/theme1.xml><?xml version="1.0" encoding="utf-8"?>
<a:theme xmlns:a="http://schemas.openxmlformats.org/drawingml/2006/main" name="lss_dmde_title">
  <a:themeElements>
    <a:clrScheme name="lss_dmde_title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ss_dmde_title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lss_dmde_titl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s_dmde_titl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ss_dmde_titl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s_dmde_titl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s_dmde_titl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s_dmde_titl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s_dmde_titl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s_dmde_title 8">
        <a:dk1>
          <a:srgbClr val="969696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ss_dmde_main">
  <a:themeElements>
    <a:clrScheme name="lss_dmde_mai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ss_dmde_main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lss_dmde_mai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s_dmde_ma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ss_dmde_mai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s_dmde_mai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s_dmde_mai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s_dmde_mai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s_dmde_mai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s_dmde_main 8">
        <a:dk1>
          <a:srgbClr val="969696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lss_dmde_main">
  <a:themeElements>
    <a:clrScheme name="1_lss_dmde_mai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lss_dmde_main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1_lss_dmde_mai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ss_dmde_ma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ss_dmde_mai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ss_dmde_mai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ss_dmde_mai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ss_dmde_mai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ss_dmde_mai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ss_dmde_main 8">
        <a:dk1>
          <a:srgbClr val="969696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80000"/>
          <a:buFont typeface="Wingdings 2" pitchFamily="18" charset="2"/>
          <a:buChar char=""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103610</TotalTime>
  <Words>774</Words>
  <Application>Microsoft Macintosh PowerPoint</Application>
  <PresentationFormat>On-screen Show (4:3)</PresentationFormat>
  <Paragraphs>181</Paragraphs>
  <Slides>41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lss_dmde_title</vt:lpstr>
      <vt:lpstr>lss_dmde_main</vt:lpstr>
      <vt:lpstr>1_lss_dmde_main</vt:lpstr>
      <vt:lpstr>1_Technic</vt:lpstr>
      <vt:lpstr>Equation</vt:lpstr>
      <vt:lpstr>cosmology and astrophysics with cosmic voids</vt:lpstr>
      <vt:lpstr>the cosmic web</vt:lpstr>
      <vt:lpstr>what is a void?</vt:lpstr>
      <vt:lpstr>what is a void?</vt:lpstr>
      <vt:lpstr>why voids?</vt:lpstr>
      <vt:lpstr>why not voids?</vt:lpstr>
      <vt:lpstr>why are voids interesting</vt:lpstr>
      <vt:lpstr>where are the voids?</vt:lpstr>
      <vt:lpstr>how to find voids?</vt:lpstr>
      <vt:lpstr>tessellation: filling space with shapes</vt:lpstr>
      <vt:lpstr>tessellation: filling space with shapes</vt:lpstr>
      <vt:lpstr>the Voronoi tessellation</vt:lpstr>
      <vt:lpstr>watershed transform finds peaks and valleys</vt:lpstr>
      <vt:lpstr>watershed transform finds peaks and valleys</vt:lpstr>
      <vt:lpstr>watershed transform finds peaks and valleys</vt:lpstr>
      <vt:lpstr>a hierarchy of voids</vt:lpstr>
      <vt:lpstr>what a void looks like</vt:lpstr>
      <vt:lpstr>PowerPoint Presentation</vt:lpstr>
      <vt:lpstr>public catalog</vt:lpstr>
      <vt:lpstr>looking inside a galaxy void</vt:lpstr>
      <vt:lpstr>from galaxy voids to dark matter underdensities</vt:lpstr>
      <vt:lpstr>a universal density profile?</vt:lpstr>
      <vt:lpstr>why are voids interesting</vt:lpstr>
      <vt:lpstr>void application: number counts</vt:lpstr>
      <vt:lpstr>void application: ISW</vt:lpstr>
      <vt:lpstr>void application: anti-lensing</vt:lpstr>
      <vt:lpstr>void application: magnetic fields</vt:lpstr>
      <vt:lpstr>void application: neutrinos/fifth forces?</vt:lpstr>
      <vt:lpstr>void application: standard rulers</vt:lpstr>
      <vt:lpstr>p.s.: measuring the density profile</vt:lpstr>
      <vt:lpstr>why are voids interesting</vt:lpstr>
      <vt:lpstr>the alcock-paczynski test probes cosmology</vt:lpstr>
      <vt:lpstr>saved by stacking</vt:lpstr>
      <vt:lpstr>voids promising for dense surveys</vt:lpstr>
      <vt:lpstr>the DR7 A-P result</vt:lpstr>
      <vt:lpstr>DR9 first results</vt:lpstr>
      <vt:lpstr>DR9 first results</vt:lpstr>
      <vt:lpstr>the future of voids</vt:lpstr>
      <vt:lpstr>what is a void?</vt:lpstr>
      <vt:lpstr>looking inside a galaxy void</vt:lpstr>
      <vt:lpstr>from galaxy voids to dark matter underdensities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 the Great</dc:creator>
  <cp:lastModifiedBy>Paul Sutter</cp:lastModifiedBy>
  <cp:revision>1252</cp:revision>
  <cp:lastPrinted>1997-01-23T15:57:13Z</cp:lastPrinted>
  <dcterms:created xsi:type="dcterms:W3CDTF">2006-07-18T18:42:01Z</dcterms:created>
  <dcterms:modified xsi:type="dcterms:W3CDTF">2013-09-27T05:05:22Z</dcterms:modified>
</cp:coreProperties>
</file>